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6"/>
  </p:notesMasterIdLst>
  <p:sldIdLst>
    <p:sldId id="256" r:id="rId2"/>
    <p:sldId id="339" r:id="rId3"/>
    <p:sldId id="340" r:id="rId4"/>
    <p:sldId id="341"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44" r:id="rId82"/>
    <p:sldId id="343" r:id="rId83"/>
    <p:sldId id="342" r:id="rId84"/>
    <p:sldId id="337" r:id="rId85"/>
  </p:sldIdLst>
  <p:sldSz cx="9144000" cy="6858000" type="screen4x3"/>
  <p:notesSz cx="6858000" cy="9144000"/>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86C2"/>
    <a:srgbClr val="A0B5C4"/>
    <a:srgbClr val="003366"/>
    <a:srgbClr val="1F9A0A"/>
    <a:srgbClr val="019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47" autoAdjust="0"/>
    <p:restoredTop sz="51636" autoAdjust="0"/>
  </p:normalViewPr>
  <p:slideViewPr>
    <p:cSldViewPr>
      <p:cViewPr varScale="1">
        <p:scale>
          <a:sx n="33" d="100"/>
          <a:sy n="33" d="100"/>
        </p:scale>
        <p:origin x="1440" y="192"/>
      </p:cViewPr>
      <p:guideLst>
        <p:guide orient="horz" pos="2160"/>
        <p:guide pos="2880"/>
      </p:guideLst>
    </p:cSldViewPr>
  </p:slideViewPr>
  <p:outlineViewPr>
    <p:cViewPr>
      <p:scale>
        <a:sx n="33" d="100"/>
        <a:sy n="33" d="100"/>
      </p:scale>
      <p:origin x="42" y="1620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Lst>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tags" Target="tags/tag1.xml"/><Relationship Id="rId88" Type="http://schemas.openxmlformats.org/officeDocument/2006/relationships/presProps" Target="presProps.xml"/><Relationship Id="rId89" Type="http://schemas.openxmlformats.org/officeDocument/2006/relationships/viewProps" Target="viewProps.xml"/></Relationships>
</file>

<file path=ppt/_rels/viewProps.xml.rels><?xml version="1.0" encoding="UTF-8" standalone="yes"?>
<Relationships xmlns="http://schemas.openxmlformats.org/package/2006/relationships"><Relationship Id="rId13" Type="http://schemas.openxmlformats.org/officeDocument/2006/relationships/slide" Target="slides/slide25.xml"/><Relationship Id="rId14" Type="http://schemas.openxmlformats.org/officeDocument/2006/relationships/slide" Target="slides/slide26.xml"/><Relationship Id="rId15" Type="http://schemas.openxmlformats.org/officeDocument/2006/relationships/slide" Target="slides/slide27.xml"/><Relationship Id="rId16" Type="http://schemas.openxmlformats.org/officeDocument/2006/relationships/slide" Target="slides/slide28.xml"/><Relationship Id="rId17" Type="http://schemas.openxmlformats.org/officeDocument/2006/relationships/slide" Target="slides/slide29.xml"/><Relationship Id="rId18" Type="http://schemas.openxmlformats.org/officeDocument/2006/relationships/slide" Target="slides/slide30.xml"/><Relationship Id="rId19" Type="http://schemas.openxmlformats.org/officeDocument/2006/relationships/slide" Target="slides/slide31.xml"/><Relationship Id="rId63" Type="http://schemas.openxmlformats.org/officeDocument/2006/relationships/slide" Target="slides/slide80.xml"/><Relationship Id="rId50" Type="http://schemas.openxmlformats.org/officeDocument/2006/relationships/slide" Target="slides/slide67.xml"/><Relationship Id="rId51" Type="http://schemas.openxmlformats.org/officeDocument/2006/relationships/slide" Target="slides/slide68.xml"/><Relationship Id="rId52" Type="http://schemas.openxmlformats.org/officeDocument/2006/relationships/slide" Target="slides/slide69.xml"/><Relationship Id="rId53" Type="http://schemas.openxmlformats.org/officeDocument/2006/relationships/slide" Target="slides/slide70.xml"/><Relationship Id="rId54" Type="http://schemas.openxmlformats.org/officeDocument/2006/relationships/slide" Target="slides/slide71.xml"/><Relationship Id="rId55" Type="http://schemas.openxmlformats.org/officeDocument/2006/relationships/slide" Target="slides/slide72.xml"/><Relationship Id="rId56" Type="http://schemas.openxmlformats.org/officeDocument/2006/relationships/slide" Target="slides/slide73.xml"/><Relationship Id="rId57" Type="http://schemas.openxmlformats.org/officeDocument/2006/relationships/slide" Target="slides/slide74.xml"/><Relationship Id="rId58" Type="http://schemas.openxmlformats.org/officeDocument/2006/relationships/slide" Target="slides/slide75.xml"/><Relationship Id="rId59" Type="http://schemas.openxmlformats.org/officeDocument/2006/relationships/slide" Target="slides/slide76.xml"/><Relationship Id="rId40" Type="http://schemas.openxmlformats.org/officeDocument/2006/relationships/slide" Target="slides/slide56.xml"/><Relationship Id="rId41" Type="http://schemas.openxmlformats.org/officeDocument/2006/relationships/slide" Target="slides/slide57.xml"/><Relationship Id="rId42" Type="http://schemas.openxmlformats.org/officeDocument/2006/relationships/slide" Target="slides/slide58.xml"/><Relationship Id="rId43" Type="http://schemas.openxmlformats.org/officeDocument/2006/relationships/slide" Target="slides/slide59.xml"/><Relationship Id="rId44" Type="http://schemas.openxmlformats.org/officeDocument/2006/relationships/slide" Target="slides/slide60.xml"/><Relationship Id="rId45" Type="http://schemas.openxmlformats.org/officeDocument/2006/relationships/slide" Target="slides/slide62.xml"/><Relationship Id="rId46" Type="http://schemas.openxmlformats.org/officeDocument/2006/relationships/slide" Target="slides/slide63.xml"/><Relationship Id="rId47" Type="http://schemas.openxmlformats.org/officeDocument/2006/relationships/slide" Target="slides/slide64.xml"/><Relationship Id="rId48" Type="http://schemas.openxmlformats.org/officeDocument/2006/relationships/slide" Target="slides/slide65.xml"/><Relationship Id="rId49" Type="http://schemas.openxmlformats.org/officeDocument/2006/relationships/slide" Target="slides/slide66.xml"/><Relationship Id="rId1" Type="http://schemas.openxmlformats.org/officeDocument/2006/relationships/slide" Target="slides/slide5.xml"/><Relationship Id="rId2" Type="http://schemas.openxmlformats.org/officeDocument/2006/relationships/slide" Target="slides/slide9.xml"/><Relationship Id="rId3" Type="http://schemas.openxmlformats.org/officeDocument/2006/relationships/slide" Target="slides/slide10.xml"/><Relationship Id="rId4" Type="http://schemas.openxmlformats.org/officeDocument/2006/relationships/slide" Target="slides/slide12.xml"/><Relationship Id="rId5" Type="http://schemas.openxmlformats.org/officeDocument/2006/relationships/slide" Target="slides/slide15.xml"/><Relationship Id="rId6" Type="http://schemas.openxmlformats.org/officeDocument/2006/relationships/slide" Target="slides/slide16.xml"/><Relationship Id="rId7" Type="http://schemas.openxmlformats.org/officeDocument/2006/relationships/slide" Target="slides/slide17.xml"/><Relationship Id="rId8" Type="http://schemas.openxmlformats.org/officeDocument/2006/relationships/slide" Target="slides/slide18.xml"/><Relationship Id="rId9" Type="http://schemas.openxmlformats.org/officeDocument/2006/relationships/slide" Target="slides/slide19.xml"/><Relationship Id="rId30" Type="http://schemas.openxmlformats.org/officeDocument/2006/relationships/slide" Target="slides/slide42.xml"/><Relationship Id="rId31" Type="http://schemas.openxmlformats.org/officeDocument/2006/relationships/slide" Target="slides/slide43.xml"/><Relationship Id="rId32" Type="http://schemas.openxmlformats.org/officeDocument/2006/relationships/slide" Target="slides/slide44.xml"/><Relationship Id="rId33" Type="http://schemas.openxmlformats.org/officeDocument/2006/relationships/slide" Target="slides/slide49.xml"/><Relationship Id="rId34" Type="http://schemas.openxmlformats.org/officeDocument/2006/relationships/slide" Target="slides/slide50.xml"/><Relationship Id="rId35" Type="http://schemas.openxmlformats.org/officeDocument/2006/relationships/slide" Target="slides/slide51.xml"/><Relationship Id="rId36" Type="http://schemas.openxmlformats.org/officeDocument/2006/relationships/slide" Target="slides/slide52.xml"/><Relationship Id="rId37" Type="http://schemas.openxmlformats.org/officeDocument/2006/relationships/slide" Target="slides/slide53.xml"/><Relationship Id="rId38" Type="http://schemas.openxmlformats.org/officeDocument/2006/relationships/slide" Target="slides/slide54.xml"/><Relationship Id="rId39" Type="http://schemas.openxmlformats.org/officeDocument/2006/relationships/slide" Target="slides/slide55.xml"/><Relationship Id="rId20" Type="http://schemas.openxmlformats.org/officeDocument/2006/relationships/slide" Target="slides/slide32.xml"/><Relationship Id="rId21" Type="http://schemas.openxmlformats.org/officeDocument/2006/relationships/slide" Target="slides/slide33.xml"/><Relationship Id="rId22" Type="http://schemas.openxmlformats.org/officeDocument/2006/relationships/slide" Target="slides/slide34.xml"/><Relationship Id="rId23" Type="http://schemas.openxmlformats.org/officeDocument/2006/relationships/slide" Target="slides/slide35.xml"/><Relationship Id="rId24" Type="http://schemas.openxmlformats.org/officeDocument/2006/relationships/slide" Target="slides/slide36.xml"/><Relationship Id="rId25" Type="http://schemas.openxmlformats.org/officeDocument/2006/relationships/slide" Target="slides/slide37.xml"/><Relationship Id="rId26" Type="http://schemas.openxmlformats.org/officeDocument/2006/relationships/slide" Target="slides/slide38.xml"/><Relationship Id="rId27" Type="http://schemas.openxmlformats.org/officeDocument/2006/relationships/slide" Target="slides/slide39.xml"/><Relationship Id="rId28" Type="http://schemas.openxmlformats.org/officeDocument/2006/relationships/slide" Target="slides/slide40.xml"/><Relationship Id="rId29" Type="http://schemas.openxmlformats.org/officeDocument/2006/relationships/slide" Target="slides/slide41.xml"/><Relationship Id="rId60" Type="http://schemas.openxmlformats.org/officeDocument/2006/relationships/slide" Target="slides/slide77.xml"/><Relationship Id="rId61" Type="http://schemas.openxmlformats.org/officeDocument/2006/relationships/slide" Target="slides/slide78.xml"/><Relationship Id="rId62" Type="http://schemas.openxmlformats.org/officeDocument/2006/relationships/slide" Target="slides/slide79.xml"/><Relationship Id="rId10" Type="http://schemas.openxmlformats.org/officeDocument/2006/relationships/slide" Target="slides/slide22.xml"/><Relationship Id="rId11" Type="http://schemas.openxmlformats.org/officeDocument/2006/relationships/slide" Target="slides/slide23.xml"/><Relationship Id="rId12"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4890FA-84E4-4D6E-BD8C-A26F6B6944DD}" type="datetimeFigureOut">
              <a:rPr lang="en-GB" smtClean="0"/>
              <a:pPr/>
              <a:t>02/10/2015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6F9A57-430C-42ED-B8B9-D13D26B98519}" type="slidenum">
              <a:rPr lang="en-GB" smtClean="0"/>
              <a:pPr/>
              <a:t>‹#›</a:t>
            </a:fld>
            <a:endParaRPr lang="en-GB"/>
          </a:p>
        </p:txBody>
      </p:sp>
    </p:spTree>
    <p:extLst>
      <p:ext uri="{BB962C8B-B14F-4D97-AF65-F5344CB8AC3E}">
        <p14:creationId xmlns:p14="http://schemas.microsoft.com/office/powerpoint/2010/main" val="112791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6F9A57-430C-42ED-B8B9-D13D26B98519}" type="slidenum">
              <a:rPr lang="en-GB" smtClean="0"/>
              <a:pPr/>
              <a:t>1</a:t>
            </a:fld>
            <a:endParaRPr lang="en-GB"/>
          </a:p>
        </p:txBody>
      </p:sp>
    </p:spTree>
    <p:extLst>
      <p:ext uri="{BB962C8B-B14F-4D97-AF65-F5344CB8AC3E}">
        <p14:creationId xmlns:p14="http://schemas.microsoft.com/office/powerpoint/2010/main" val="29251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13</a:t>
            </a:fld>
            <a:endParaRPr lang="en-US"/>
          </a:p>
        </p:txBody>
      </p:sp>
    </p:spTree>
    <p:extLst>
      <p:ext uri="{BB962C8B-B14F-4D97-AF65-F5344CB8AC3E}">
        <p14:creationId xmlns:p14="http://schemas.microsoft.com/office/powerpoint/2010/main" val="1423613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14</a:t>
            </a:fld>
            <a:endParaRPr lang="en-US"/>
          </a:p>
        </p:txBody>
      </p:sp>
    </p:spTree>
    <p:extLst>
      <p:ext uri="{BB962C8B-B14F-4D97-AF65-F5344CB8AC3E}">
        <p14:creationId xmlns:p14="http://schemas.microsoft.com/office/powerpoint/2010/main" val="2444537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E49015E5-6863-4F6F-B006-04EA94C438C9}" type="slidenum">
              <a:rPr lang="en-US"/>
              <a:pPr/>
              <a:t>15</a:t>
            </a:fld>
            <a:endParaRPr lang="en-US"/>
          </a:p>
        </p:txBody>
      </p:sp>
      <p:sp>
        <p:nvSpPr>
          <p:cNvPr id="88066"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88067"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88068" name="Rectangle 4"/>
          <p:cNvSpPr>
            <a:spLocks noGrp="1" noRot="1" noChangeAspect="1" noChangeArrowheads="1" noTextEdit="1"/>
          </p:cNvSpPr>
          <p:nvPr>
            <p:ph type="sldImg"/>
          </p:nvPr>
        </p:nvSpPr>
        <p:spPr>
          <a:xfrm>
            <a:off x="1027113" y="612775"/>
            <a:ext cx="4764087" cy="3573463"/>
          </a:xfrm>
          <a:ln/>
        </p:spPr>
      </p:sp>
      <p:sp>
        <p:nvSpPr>
          <p:cNvPr id="88069"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3120415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BCEE769E-E38E-4C84-95F5-398B8CFFF4AE}" type="slidenum">
              <a:rPr lang="en-US"/>
              <a:pPr/>
              <a:t>16</a:t>
            </a:fld>
            <a:endParaRPr lang="en-US"/>
          </a:p>
        </p:txBody>
      </p:sp>
      <p:sp>
        <p:nvSpPr>
          <p:cNvPr id="90114"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90115"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90116" name="Rectangle 4"/>
          <p:cNvSpPr>
            <a:spLocks noGrp="1" noRot="1" noChangeAspect="1" noChangeArrowheads="1" noTextEdit="1"/>
          </p:cNvSpPr>
          <p:nvPr>
            <p:ph type="sldImg"/>
          </p:nvPr>
        </p:nvSpPr>
        <p:spPr>
          <a:xfrm>
            <a:off x="1027113" y="612775"/>
            <a:ext cx="4764087" cy="3573463"/>
          </a:xfrm>
          <a:ln/>
        </p:spPr>
      </p:sp>
      <p:sp>
        <p:nvSpPr>
          <p:cNvPr id="90117"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1082931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26A17487-D073-437A-8D02-C0ECE911256B}" type="slidenum">
              <a:rPr lang="en-US"/>
              <a:pPr/>
              <a:t>17</a:t>
            </a:fld>
            <a:endParaRPr lang="en-US"/>
          </a:p>
        </p:txBody>
      </p:sp>
      <p:sp>
        <p:nvSpPr>
          <p:cNvPr id="92162"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92163"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92164" name="Rectangle 4"/>
          <p:cNvSpPr>
            <a:spLocks noGrp="1" noRot="1" noChangeAspect="1" noChangeArrowheads="1" noTextEdit="1"/>
          </p:cNvSpPr>
          <p:nvPr>
            <p:ph type="sldImg"/>
          </p:nvPr>
        </p:nvSpPr>
        <p:spPr>
          <a:xfrm>
            <a:off x="1027113" y="612775"/>
            <a:ext cx="4764087" cy="3573463"/>
          </a:xfrm>
          <a:ln/>
        </p:spPr>
      </p:sp>
      <p:sp>
        <p:nvSpPr>
          <p:cNvPr id="92165"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1655192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49854AB2-1160-4E95-B3F1-B31AD4301A28}" type="slidenum">
              <a:rPr lang="en-US"/>
              <a:pPr/>
              <a:t>18</a:t>
            </a:fld>
            <a:endParaRPr lang="en-US"/>
          </a:p>
        </p:txBody>
      </p:sp>
      <p:sp>
        <p:nvSpPr>
          <p:cNvPr id="94210"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94211"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94212" name="Rectangle 4"/>
          <p:cNvSpPr>
            <a:spLocks noGrp="1" noRot="1" noChangeAspect="1" noChangeArrowheads="1" noTextEdit="1"/>
          </p:cNvSpPr>
          <p:nvPr>
            <p:ph type="sldImg"/>
          </p:nvPr>
        </p:nvSpPr>
        <p:spPr>
          <a:xfrm>
            <a:off x="1027113" y="612775"/>
            <a:ext cx="4764087" cy="3573463"/>
          </a:xfrm>
          <a:ln/>
        </p:spPr>
      </p:sp>
      <p:sp>
        <p:nvSpPr>
          <p:cNvPr id="94213" name="Rectangle 5"/>
          <p:cNvSpPr>
            <a:spLocks noGrp="1" noChangeArrowheads="1"/>
          </p:cNvSpPr>
          <p:nvPr>
            <p:ph type="body" idx="1"/>
          </p:nvPr>
        </p:nvSpPr>
        <p:spPr>
          <a:xfrm>
            <a:off x="852278" y="4345009"/>
            <a:ext cx="5121538" cy="4681498"/>
          </a:xfrm>
        </p:spPr>
        <p:txBody>
          <a:bodyPr lIns="89724" tIns="44862" rIns="89724" bIns="44862"/>
          <a:lstStyle/>
          <a:p>
            <a:pPr rtl="0"/>
            <a:r>
              <a:rPr lang="vi-VN" smtClean="0">
                <a:effectLst/>
              </a:rPr>
              <a:t>Layer 3 thiết bị và chức năng của chúng</a:t>
            </a:r>
            <a:br>
              <a:rPr lang="vi-VN" smtClean="0">
                <a:effectLst/>
              </a:rPr>
            </a:br>
            <a:r>
              <a:rPr lang="vi-VN" smtClean="0">
                <a:effectLst/>
              </a:rPr>
              <a:t>Tầng mạng cung cấp kết nối và lựa chọn con đường giữa hai hệ thống máy chủ.</a:t>
            </a:r>
            <a:br>
              <a:rPr lang="vi-VN" smtClean="0">
                <a:effectLst/>
              </a:rPr>
            </a:br>
            <a:r>
              <a:rPr lang="vi-VN" smtClean="0">
                <a:effectLst/>
              </a:rPr>
              <a:t>Trong máy chủ, đây là con đường giữa các lớp liên kết dữ liệu và các tầng trên của NOS.</a:t>
            </a:r>
            <a:br>
              <a:rPr lang="vi-VN" smtClean="0">
                <a:effectLst/>
              </a:rPr>
            </a:br>
            <a:r>
              <a:rPr lang="vi-VN" smtClean="0">
                <a:effectLst/>
              </a:rPr>
              <a:t>Trong router, nó là con đường thực tế trên mạng.</a:t>
            </a:r>
            <a:endParaRPr lang="vi-VN">
              <a:effectLst/>
            </a:endParaRPr>
          </a:p>
        </p:txBody>
      </p:sp>
    </p:spTree>
    <p:extLst>
      <p:ext uri="{BB962C8B-B14F-4D97-AF65-F5344CB8AC3E}">
        <p14:creationId xmlns:p14="http://schemas.microsoft.com/office/powerpoint/2010/main" val="58570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69A62F99-5983-42A4-B986-4961A9C66841}" type="slidenum">
              <a:rPr lang="en-US"/>
              <a:pPr/>
              <a:t>19</a:t>
            </a:fld>
            <a:endParaRPr lang="en-US"/>
          </a:p>
        </p:txBody>
      </p:sp>
      <p:sp>
        <p:nvSpPr>
          <p:cNvPr id="96258"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96259"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96260" name="Rectangle 4"/>
          <p:cNvSpPr>
            <a:spLocks noGrp="1" noRot="1" noChangeAspect="1" noChangeArrowheads="1" noTextEdit="1"/>
          </p:cNvSpPr>
          <p:nvPr>
            <p:ph type="sldImg"/>
          </p:nvPr>
        </p:nvSpPr>
        <p:spPr>
          <a:xfrm>
            <a:off x="1027113" y="612775"/>
            <a:ext cx="4764087" cy="3573463"/>
          </a:xfrm>
          <a:ln/>
        </p:spPr>
      </p:sp>
      <p:sp>
        <p:nvSpPr>
          <p:cNvPr id="96261"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3255212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C22F5AD4-0C51-48AD-8D7D-50F97EF44E7C}" type="slidenum">
              <a:rPr lang="en-US"/>
              <a:pPr/>
              <a:t>20</a:t>
            </a:fld>
            <a:endParaRPr lang="en-US"/>
          </a:p>
        </p:txBody>
      </p:sp>
      <p:sp>
        <p:nvSpPr>
          <p:cNvPr id="98306"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98307"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98308" name="Rectangle 4"/>
          <p:cNvSpPr>
            <a:spLocks noGrp="1" noRot="1" noChangeAspect="1" noChangeArrowheads="1" noTextEdit="1"/>
          </p:cNvSpPr>
          <p:nvPr>
            <p:ph type="sldImg"/>
          </p:nvPr>
        </p:nvSpPr>
        <p:spPr>
          <a:xfrm>
            <a:off x="1027113" y="612775"/>
            <a:ext cx="4764087" cy="3573463"/>
          </a:xfrm>
          <a:ln/>
        </p:spPr>
      </p:sp>
      <p:sp>
        <p:nvSpPr>
          <p:cNvPr id="98309"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3998823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21</a:t>
            </a:fld>
            <a:endParaRPr lang="en-US"/>
          </a:p>
        </p:txBody>
      </p:sp>
    </p:spTree>
    <p:extLst>
      <p:ext uri="{BB962C8B-B14F-4D97-AF65-F5344CB8AC3E}">
        <p14:creationId xmlns:p14="http://schemas.microsoft.com/office/powerpoint/2010/main" val="1703240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D4AFA15D-D357-4D08-92F0-778D3E0BAF7B}" type="slidenum">
              <a:rPr lang="en-US"/>
              <a:pPr/>
              <a:t>22</a:t>
            </a:fld>
            <a:endParaRPr lang="en-US"/>
          </a:p>
        </p:txBody>
      </p:sp>
      <p:sp>
        <p:nvSpPr>
          <p:cNvPr id="136194"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36195"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36196" name="Rectangle 4"/>
          <p:cNvSpPr>
            <a:spLocks noGrp="1" noRot="1" noChangeAspect="1" noChangeArrowheads="1" noTextEdit="1"/>
          </p:cNvSpPr>
          <p:nvPr>
            <p:ph type="sldImg"/>
          </p:nvPr>
        </p:nvSpPr>
        <p:spPr>
          <a:xfrm>
            <a:off x="1027113" y="612775"/>
            <a:ext cx="4764087" cy="3573463"/>
          </a:xfrm>
          <a:ln/>
        </p:spPr>
      </p:sp>
      <p:sp>
        <p:nvSpPr>
          <p:cNvPr id="136197"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162704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địa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chỉ</a:t>
            </a:r>
            <a:r>
              <a:rPr lang="en-US" sz="1200" b="0" i="0" kern="1200" dirty="0" smtClean="0">
                <a:solidFill>
                  <a:schemeClr val="tx1"/>
                </a:solidFill>
                <a:effectLst/>
                <a:latin typeface="+mn-lt"/>
                <a:ea typeface="+mn-ea"/>
                <a:cs typeface="+mn-cs"/>
              </a:rPr>
              <a:t> MAC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chiều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dài</a:t>
            </a:r>
            <a:r>
              <a:rPr lang="en-US" sz="1200" b="0" i="0" kern="1200" dirty="0" smtClean="0">
                <a:solidFill>
                  <a:schemeClr val="tx1"/>
                </a:solidFill>
                <a:effectLst/>
                <a:latin typeface="+mn-lt"/>
                <a:ea typeface="+mn-ea"/>
                <a:cs typeface="+mn-cs"/>
              </a:rPr>
              <a:t> 6 bytes, </a:t>
            </a:r>
            <a:r>
              <a:rPr lang="en-US" sz="1200" b="0" i="0" kern="1200" dirty="0" err="1" smtClean="0">
                <a:solidFill>
                  <a:schemeClr val="tx1"/>
                </a:solidFill>
                <a:effectLst/>
                <a:latin typeface="+mn-lt"/>
                <a:ea typeface="+mn-ea"/>
                <a:cs typeface="+mn-cs"/>
              </a:rPr>
              <a:t>thường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bao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gồm</a:t>
            </a:r>
            <a:r>
              <a:rPr lang="en-US" sz="1200" b="0" i="0" kern="1200" dirty="0" smtClean="0">
                <a:solidFill>
                  <a:schemeClr val="tx1"/>
                </a:solidFill>
                <a:effectLst/>
                <a:latin typeface="+mn-lt"/>
                <a:ea typeface="+mn-ea"/>
                <a:cs typeface="+mn-cs"/>
              </a:rPr>
              <a:t> 3 </a:t>
            </a:r>
            <a:r>
              <a:rPr lang="en-US" sz="1200" b="0" i="0" kern="1200" dirty="0" err="1" smtClean="0">
                <a:solidFill>
                  <a:schemeClr val="tx1"/>
                </a:solidFill>
                <a:effectLst/>
                <a:latin typeface="+mn-lt"/>
                <a:ea typeface="+mn-ea"/>
                <a:cs typeface="+mn-cs"/>
              </a:rPr>
              <a:t>loại</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Unicast: Bit I/G </a:t>
            </a:r>
            <a:r>
              <a:rPr lang="en-US" sz="1200" b="0" i="0" kern="1200" dirty="0" err="1" smtClean="0">
                <a:solidFill>
                  <a:schemeClr val="tx1"/>
                </a:solidFill>
                <a:effectLst/>
                <a:latin typeface="+mn-lt"/>
                <a:ea typeface="+mn-ea"/>
                <a:cs typeface="+mn-cs"/>
              </a:rPr>
              <a:t>là</a:t>
            </a:r>
            <a:r>
              <a:rPr lang="en-US" sz="1200" b="0" i="0" kern="1200" dirty="0" smtClean="0">
                <a:solidFill>
                  <a:schemeClr val="tx1"/>
                </a:solidFill>
                <a:effectLst/>
                <a:latin typeface="+mn-lt"/>
                <a:ea typeface="+mn-ea"/>
                <a:cs typeface="+mn-cs"/>
              </a:rPr>
              <a:t> bit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trọng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số</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nhất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octet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trọng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số</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nhất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được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gán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bằng</a:t>
            </a:r>
            <a:r>
              <a:rPr lang="en-US" sz="1200" b="0" i="0" kern="1200" dirty="0" smtClean="0">
                <a:solidFill>
                  <a:schemeClr val="tx1"/>
                </a:solidFill>
                <a:effectLst/>
                <a:latin typeface="+mn-lt"/>
                <a:ea typeface="+mn-ea"/>
                <a:cs typeface="+mn-cs"/>
              </a:rPr>
              <a:t> 0 </a:t>
            </a:r>
          </a:p>
          <a:p>
            <a:r>
              <a:rPr lang="en-US" sz="1200" b="0" i="0" kern="1200" dirty="0" smtClean="0">
                <a:solidFill>
                  <a:schemeClr val="tx1"/>
                </a:solidFill>
                <a:effectLst/>
                <a:latin typeface="+mn-lt"/>
                <a:ea typeface="+mn-ea"/>
                <a:cs typeface="+mn-cs"/>
              </a:rPr>
              <a:t>+ Broadcast: </a:t>
            </a:r>
            <a:r>
              <a:rPr lang="en-US" sz="1200" b="0" i="0" kern="1200" dirty="0" err="1" smtClean="0">
                <a:solidFill>
                  <a:schemeClr val="tx1"/>
                </a:solidFill>
                <a:effectLst/>
                <a:latin typeface="+mn-lt"/>
                <a:ea typeface="+mn-ea"/>
                <a:cs typeface="+mn-cs"/>
              </a:rPr>
              <a:t>Là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một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địa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chỉ</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tượng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trưng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tất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thiết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bị</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mạng</a:t>
            </a:r>
            <a:r>
              <a:rPr lang="en-US" sz="1200" b="0" i="0" kern="1200" dirty="0" smtClean="0">
                <a:solidFill>
                  <a:schemeClr val="tx1"/>
                </a:solidFill>
                <a:effectLst/>
                <a:latin typeface="+mn-lt"/>
                <a:ea typeface="+mn-ea"/>
                <a:cs typeface="+mn-cs"/>
              </a:rPr>
              <a:t> LAN segment </a:t>
            </a:r>
            <a:r>
              <a:rPr lang="en-US" sz="1200" b="0" i="0" kern="1200" dirty="0" err="1" smtClean="0">
                <a:solidFill>
                  <a:schemeClr val="tx1"/>
                </a:solidFill>
                <a:effectLst/>
                <a:latin typeface="+mn-lt"/>
                <a:ea typeface="+mn-ea"/>
                <a:cs typeface="+mn-cs"/>
              </a:rPr>
              <a:t>ở</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một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thờI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điểm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Địa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chỉ</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này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dạng</a:t>
            </a:r>
            <a:r>
              <a:rPr lang="en-US" sz="1200" b="0" i="0" kern="1200" dirty="0" smtClean="0">
                <a:solidFill>
                  <a:schemeClr val="tx1"/>
                </a:solidFill>
                <a:effectLst/>
                <a:latin typeface="+mn-lt"/>
                <a:ea typeface="+mn-ea"/>
                <a:cs typeface="+mn-cs"/>
              </a:rPr>
              <a:t> 0xFFFF.FFFF.FFFF. </a:t>
            </a:r>
          </a:p>
          <a:p>
            <a:r>
              <a:rPr lang="en-US" sz="1200" b="0" i="0" kern="1200" dirty="0" smtClean="0">
                <a:solidFill>
                  <a:schemeClr val="tx1"/>
                </a:solidFill>
                <a:effectLst/>
                <a:latin typeface="+mn-lt"/>
                <a:ea typeface="+mn-ea"/>
                <a:cs typeface="+mn-cs"/>
              </a:rPr>
              <a:t>+ Multicast: Bit I/G </a:t>
            </a:r>
            <a:r>
              <a:rPr lang="en-US" sz="1200" b="0" i="0" kern="1200" dirty="0" err="1" smtClean="0">
                <a:solidFill>
                  <a:schemeClr val="tx1"/>
                </a:solidFill>
                <a:effectLst/>
                <a:latin typeface="+mn-lt"/>
                <a:ea typeface="+mn-ea"/>
                <a:cs typeface="+mn-cs"/>
              </a:rPr>
              <a:t>được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gán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bằng</a:t>
            </a:r>
            <a:r>
              <a:rPr lang="en-US" sz="1200" b="0" i="0" kern="1200" dirty="0" smtClean="0">
                <a:solidFill>
                  <a:schemeClr val="tx1"/>
                </a:solidFill>
                <a:effectLst/>
                <a:latin typeface="+mn-lt"/>
                <a:ea typeface="+mn-ea"/>
                <a:cs typeface="+mn-cs"/>
              </a:rPr>
              <a:t> 1.</a:t>
            </a:r>
          </a:p>
          <a:p>
            <a:endParaRPr lang="en-US" sz="1200" b="0" i="0" kern="1200" dirty="0" smtClean="0">
              <a:solidFill>
                <a:schemeClr val="tx1"/>
              </a:solidFill>
              <a:effectLst/>
              <a:latin typeface="+mn-lt"/>
              <a:ea typeface="+mn-ea"/>
              <a:cs typeface="+mn-cs"/>
            </a:endParaRPr>
          </a:p>
          <a:p>
            <a:r>
              <a:rPr lang="en-US" dirty="0" smtClean="0"/>
              <a:t>C</a:t>
            </a:r>
            <a:r>
              <a:rPr lang="vi-VN" dirty="0" smtClean="0"/>
              <a:t>ó 04</a:t>
            </a:r>
            <a:r>
              <a:rPr lang="vi-VN" baseline="0" dirty="0" smtClean="0"/>
              <a:t> cách xem MAC</a:t>
            </a:r>
          </a:p>
          <a:p>
            <a:pPr marL="228600" indent="-228600">
              <a:buAutoNum type="arabicPeriod"/>
            </a:pPr>
            <a:r>
              <a:rPr lang="en-US" sz="1200" b="0" i="0" kern="1200" dirty="0" err="1" smtClean="0">
                <a:solidFill>
                  <a:schemeClr val="tx1"/>
                </a:solidFill>
                <a:effectLst/>
                <a:latin typeface="+mn-lt"/>
                <a:ea typeface="+mn-ea"/>
                <a:cs typeface="+mn-cs"/>
              </a:rPr>
              <a:t>ipconfig</a:t>
            </a:r>
            <a:r>
              <a:rPr lang="en-US" sz="1200" b="0" i="0" kern="1200" dirty="0" smtClean="0">
                <a:solidFill>
                  <a:schemeClr val="tx1"/>
                </a:solidFill>
                <a:effectLst/>
                <a:latin typeface="+mn-lt"/>
                <a:ea typeface="+mn-ea"/>
                <a:cs typeface="+mn-cs"/>
              </a:rPr>
              <a:t> /all</a:t>
            </a:r>
          </a:p>
          <a:p>
            <a:pPr marL="228600" indent="-228600">
              <a:buAutoNum type="arabicPeriod"/>
            </a:pPr>
            <a:r>
              <a:rPr lang="vi-VN" dirty="0" smtClean="0"/>
              <a:t>Dùng </a:t>
            </a:r>
            <a:r>
              <a:rPr lang="en-US" sz="1200" b="0" i="0" kern="1200" dirty="0" smtClean="0">
                <a:solidFill>
                  <a:schemeClr val="tx1"/>
                </a:solidFill>
                <a:effectLst/>
                <a:latin typeface="+mn-lt"/>
                <a:ea typeface="+mn-ea"/>
                <a:cs typeface="+mn-cs"/>
              </a:rPr>
              <a:t>MAC Address Changer 6.0</a:t>
            </a:r>
          </a:p>
          <a:p>
            <a:pPr marL="228600" indent="-228600">
              <a:buAutoNum type="arabicPeriod"/>
            </a:pPr>
            <a:r>
              <a:rPr lang="en-US" sz="1200" b="0" i="0" kern="1200" dirty="0" smtClean="0">
                <a:solidFill>
                  <a:schemeClr val="tx1"/>
                </a:solidFill>
                <a:effectLst/>
                <a:latin typeface="+mn-lt"/>
                <a:ea typeface="+mn-ea"/>
                <a:cs typeface="+mn-cs"/>
              </a:rPr>
              <a:t>=&gt; Properties =&gt; Advanced</a:t>
            </a:r>
          </a:p>
          <a:p>
            <a:pPr marL="228600" indent="-228600">
              <a:buAutoNum type="arabicPeriod"/>
            </a:pPr>
            <a:r>
              <a:rPr lang="en-US" sz="1200" b="0" i="0" kern="1200" dirty="0" err="1" smtClean="0">
                <a:solidFill>
                  <a:schemeClr val="tx1"/>
                </a:solidFill>
                <a:effectLst/>
                <a:latin typeface="+mn-lt"/>
                <a:ea typeface="+mn-ea"/>
                <a:cs typeface="+mn-cs"/>
              </a:rPr>
              <a:t>HKEY_LOCAL_MACHINESYSTEMCurrentControlSetControlClass</a:t>
            </a:r>
            <a:r>
              <a:rPr lang="en-US" sz="1200" b="0" i="0" kern="1200" dirty="0" smtClean="0">
                <a:solidFill>
                  <a:schemeClr val="tx1"/>
                </a:solidFill>
                <a:effectLst/>
                <a:latin typeface="+mn-lt"/>
                <a:ea typeface="+mn-ea"/>
                <a:cs typeface="+mn-cs"/>
              </a:rPr>
              <a:t>{4D36E972-E325-11CE-BFC1-08002BE10318}</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5</a:t>
            </a:fld>
            <a:endParaRPr lang="en-US"/>
          </a:p>
        </p:txBody>
      </p:sp>
    </p:spTree>
    <p:extLst>
      <p:ext uri="{BB962C8B-B14F-4D97-AF65-F5344CB8AC3E}">
        <p14:creationId xmlns:p14="http://schemas.microsoft.com/office/powerpoint/2010/main" val="3123512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DCCC1F85-1C8C-441F-860B-68EA1FC2F4B8}" type="slidenum">
              <a:rPr lang="en-US"/>
              <a:pPr/>
              <a:t>23</a:t>
            </a:fld>
            <a:endParaRPr lang="en-US"/>
          </a:p>
        </p:txBody>
      </p:sp>
      <p:sp>
        <p:nvSpPr>
          <p:cNvPr id="138242"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38243"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38244" name="Rectangle 4"/>
          <p:cNvSpPr>
            <a:spLocks noGrp="1" noRot="1" noChangeAspect="1" noChangeArrowheads="1" noTextEdit="1"/>
          </p:cNvSpPr>
          <p:nvPr>
            <p:ph type="sldImg"/>
          </p:nvPr>
        </p:nvSpPr>
        <p:spPr>
          <a:xfrm>
            <a:off x="1027113" y="612775"/>
            <a:ext cx="4764087" cy="3573463"/>
          </a:xfrm>
          <a:ln/>
        </p:spPr>
      </p:sp>
      <p:sp>
        <p:nvSpPr>
          <p:cNvPr id="138245"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236022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4FD20BDB-8479-40A8-B1F1-3C8CEB574E4B}" type="slidenum">
              <a:rPr lang="en-US"/>
              <a:pPr/>
              <a:t>24</a:t>
            </a:fld>
            <a:endParaRPr lang="en-US"/>
          </a:p>
        </p:txBody>
      </p:sp>
      <p:sp>
        <p:nvSpPr>
          <p:cNvPr id="140290"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40291"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40292" name="Rectangle 4"/>
          <p:cNvSpPr>
            <a:spLocks noGrp="1" noRot="1" noChangeAspect="1" noChangeArrowheads="1" noTextEdit="1"/>
          </p:cNvSpPr>
          <p:nvPr>
            <p:ph type="sldImg"/>
          </p:nvPr>
        </p:nvSpPr>
        <p:spPr>
          <a:xfrm>
            <a:off x="1027113" y="612775"/>
            <a:ext cx="4764087" cy="3573463"/>
          </a:xfrm>
          <a:ln/>
        </p:spPr>
      </p:sp>
      <p:sp>
        <p:nvSpPr>
          <p:cNvPr id="140293"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682663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0F8447FD-0B1D-42B9-B060-37C1AC09F6FE}" type="slidenum">
              <a:rPr lang="en-US"/>
              <a:pPr/>
              <a:t>25</a:t>
            </a:fld>
            <a:endParaRPr lang="en-US"/>
          </a:p>
        </p:txBody>
      </p:sp>
      <p:sp>
        <p:nvSpPr>
          <p:cNvPr id="142338"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42339"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42340" name="Rectangle 4"/>
          <p:cNvSpPr>
            <a:spLocks noGrp="1" noRot="1" noChangeAspect="1" noChangeArrowheads="1" noTextEdit="1"/>
          </p:cNvSpPr>
          <p:nvPr>
            <p:ph type="sldImg"/>
          </p:nvPr>
        </p:nvSpPr>
        <p:spPr>
          <a:xfrm>
            <a:off x="1027113" y="612775"/>
            <a:ext cx="4764087" cy="3573463"/>
          </a:xfrm>
          <a:ln/>
        </p:spPr>
      </p:sp>
      <p:sp>
        <p:nvSpPr>
          <p:cNvPr id="142341"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3447907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C1155E29-FBC8-4023-9074-90527CFDEB68}" type="slidenum">
              <a:rPr lang="en-US"/>
              <a:pPr/>
              <a:t>26</a:t>
            </a:fld>
            <a:endParaRPr lang="en-US"/>
          </a:p>
        </p:txBody>
      </p:sp>
      <p:sp>
        <p:nvSpPr>
          <p:cNvPr id="144386"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44387"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44388" name="Rectangle 4"/>
          <p:cNvSpPr>
            <a:spLocks noGrp="1" noRot="1" noChangeAspect="1" noChangeArrowheads="1" noTextEdit="1"/>
          </p:cNvSpPr>
          <p:nvPr>
            <p:ph type="sldImg"/>
          </p:nvPr>
        </p:nvSpPr>
        <p:spPr>
          <a:xfrm>
            <a:off x="1027113" y="612775"/>
            <a:ext cx="4764087" cy="3573463"/>
          </a:xfrm>
          <a:ln/>
        </p:spPr>
      </p:sp>
      <p:sp>
        <p:nvSpPr>
          <p:cNvPr id="144389"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769869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CDC43C7F-F7B2-4FD7-82D8-7003FC1EA22C}" type="slidenum">
              <a:rPr lang="en-US"/>
              <a:pPr/>
              <a:t>27</a:t>
            </a:fld>
            <a:endParaRPr lang="en-US"/>
          </a:p>
        </p:txBody>
      </p:sp>
      <p:sp>
        <p:nvSpPr>
          <p:cNvPr id="146434"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46435"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46436" name="Rectangle 4"/>
          <p:cNvSpPr>
            <a:spLocks noGrp="1" noRot="1" noChangeAspect="1" noChangeArrowheads="1" noTextEdit="1"/>
          </p:cNvSpPr>
          <p:nvPr>
            <p:ph type="sldImg"/>
          </p:nvPr>
        </p:nvSpPr>
        <p:spPr>
          <a:xfrm>
            <a:off x="1027113" y="612775"/>
            <a:ext cx="4764087" cy="3573463"/>
          </a:xfrm>
          <a:ln/>
        </p:spPr>
      </p:sp>
      <p:sp>
        <p:nvSpPr>
          <p:cNvPr id="146437"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1825415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978A33A-9E04-4937-B06C-706F13AFCC73}" type="slidenum">
              <a:rPr lang="en-US"/>
              <a:pPr/>
              <a:t>28</a:t>
            </a:fld>
            <a:endParaRPr lang="en-US"/>
          </a:p>
        </p:txBody>
      </p:sp>
      <p:sp>
        <p:nvSpPr>
          <p:cNvPr id="148482"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48483"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48484" name="Rectangle 4"/>
          <p:cNvSpPr>
            <a:spLocks noGrp="1" noRot="1" noChangeAspect="1" noChangeArrowheads="1" noTextEdit="1"/>
          </p:cNvSpPr>
          <p:nvPr>
            <p:ph type="sldImg"/>
          </p:nvPr>
        </p:nvSpPr>
        <p:spPr>
          <a:xfrm>
            <a:off x="1027113" y="612775"/>
            <a:ext cx="4764087" cy="3573463"/>
          </a:xfrm>
          <a:ln/>
        </p:spPr>
      </p:sp>
      <p:sp>
        <p:nvSpPr>
          <p:cNvPr id="148485"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3126372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F6BE7D3D-CFEB-465E-906B-0915BF9C3048}" type="slidenum">
              <a:rPr lang="en-US"/>
              <a:pPr/>
              <a:t>29</a:t>
            </a:fld>
            <a:endParaRPr lang="en-US"/>
          </a:p>
        </p:txBody>
      </p:sp>
      <p:sp>
        <p:nvSpPr>
          <p:cNvPr id="150530"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50531"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50532" name="Rectangle 4"/>
          <p:cNvSpPr>
            <a:spLocks noGrp="1" noRot="1" noChangeAspect="1" noChangeArrowheads="1" noTextEdit="1"/>
          </p:cNvSpPr>
          <p:nvPr>
            <p:ph type="sldImg"/>
          </p:nvPr>
        </p:nvSpPr>
        <p:spPr>
          <a:xfrm>
            <a:off x="1027113" y="612775"/>
            <a:ext cx="4764087" cy="3573463"/>
          </a:xfrm>
          <a:ln/>
        </p:spPr>
      </p:sp>
      <p:sp>
        <p:nvSpPr>
          <p:cNvPr id="150533"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1736921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BF2EB76D-CA80-4EF4-94F1-B0BA7877BE57}" type="slidenum">
              <a:rPr lang="en-US"/>
              <a:pPr/>
              <a:t>30</a:t>
            </a:fld>
            <a:endParaRPr lang="en-US"/>
          </a:p>
        </p:txBody>
      </p:sp>
      <p:sp>
        <p:nvSpPr>
          <p:cNvPr id="152578"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52579"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52580" name="Rectangle 4"/>
          <p:cNvSpPr>
            <a:spLocks noGrp="1" noRot="1" noChangeAspect="1" noChangeArrowheads="1" noTextEdit="1"/>
          </p:cNvSpPr>
          <p:nvPr>
            <p:ph type="sldImg"/>
          </p:nvPr>
        </p:nvSpPr>
        <p:spPr>
          <a:xfrm>
            <a:off x="1027113" y="612775"/>
            <a:ext cx="4764087" cy="3573463"/>
          </a:xfrm>
          <a:ln/>
        </p:spPr>
      </p:sp>
      <p:sp>
        <p:nvSpPr>
          <p:cNvPr id="152581"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2127440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51F46CEE-B229-4B2E-8736-5AA5EFADE49E}" type="slidenum">
              <a:rPr lang="en-US"/>
              <a:pPr/>
              <a:t>31</a:t>
            </a:fld>
            <a:endParaRPr lang="en-US"/>
          </a:p>
        </p:txBody>
      </p:sp>
      <p:sp>
        <p:nvSpPr>
          <p:cNvPr id="154626"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54627"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54628" name="Rectangle 4"/>
          <p:cNvSpPr>
            <a:spLocks noGrp="1" noRot="1" noChangeAspect="1" noChangeArrowheads="1" noTextEdit="1"/>
          </p:cNvSpPr>
          <p:nvPr>
            <p:ph type="sldImg"/>
          </p:nvPr>
        </p:nvSpPr>
        <p:spPr>
          <a:xfrm>
            <a:off x="1027113" y="612775"/>
            <a:ext cx="4764087" cy="3573463"/>
          </a:xfrm>
          <a:ln/>
        </p:spPr>
      </p:sp>
      <p:sp>
        <p:nvSpPr>
          <p:cNvPr id="154629"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3507418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7BB0489D-794D-4D15-87A1-3E1450B5A46B}" type="slidenum">
              <a:rPr lang="en-US"/>
              <a:pPr/>
              <a:t>32</a:t>
            </a:fld>
            <a:endParaRPr lang="en-US"/>
          </a:p>
        </p:txBody>
      </p:sp>
      <p:sp>
        <p:nvSpPr>
          <p:cNvPr id="156674"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56675"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56676" name="Rectangle 4"/>
          <p:cNvSpPr>
            <a:spLocks noGrp="1" noRot="1" noChangeAspect="1" noChangeArrowheads="1" noTextEdit="1"/>
          </p:cNvSpPr>
          <p:nvPr>
            <p:ph type="sldImg"/>
          </p:nvPr>
        </p:nvSpPr>
        <p:spPr>
          <a:xfrm>
            <a:off x="1027113" y="612775"/>
            <a:ext cx="4764087" cy="3573463"/>
          </a:xfrm>
          <a:ln/>
        </p:spPr>
      </p:sp>
      <p:sp>
        <p:nvSpPr>
          <p:cNvPr id="156677"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2782851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6</a:t>
            </a:fld>
            <a:endParaRPr lang="en-US"/>
          </a:p>
        </p:txBody>
      </p:sp>
    </p:spTree>
    <p:extLst>
      <p:ext uri="{BB962C8B-B14F-4D97-AF65-F5344CB8AC3E}">
        <p14:creationId xmlns:p14="http://schemas.microsoft.com/office/powerpoint/2010/main" val="3161344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90812F6F-57AC-4041-AF85-911CE383114C}" type="slidenum">
              <a:rPr lang="en-US"/>
              <a:pPr/>
              <a:t>33</a:t>
            </a:fld>
            <a:endParaRPr lang="en-US"/>
          </a:p>
        </p:txBody>
      </p:sp>
      <p:sp>
        <p:nvSpPr>
          <p:cNvPr id="158722"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58723"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58724" name="Rectangle 4"/>
          <p:cNvSpPr>
            <a:spLocks noGrp="1" noRot="1" noChangeAspect="1" noChangeArrowheads="1" noTextEdit="1"/>
          </p:cNvSpPr>
          <p:nvPr>
            <p:ph type="sldImg"/>
          </p:nvPr>
        </p:nvSpPr>
        <p:spPr>
          <a:xfrm>
            <a:off x="1027113" y="612775"/>
            <a:ext cx="4764087" cy="3573463"/>
          </a:xfrm>
          <a:ln/>
        </p:spPr>
      </p:sp>
      <p:sp>
        <p:nvSpPr>
          <p:cNvPr id="158725"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1750753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7C020725-6473-413A-9AC2-555DBA4CAC25}" type="slidenum">
              <a:rPr lang="en-US"/>
              <a:pPr/>
              <a:t>34</a:t>
            </a:fld>
            <a:endParaRPr lang="en-US"/>
          </a:p>
        </p:txBody>
      </p:sp>
      <p:sp>
        <p:nvSpPr>
          <p:cNvPr id="160770"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60771"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60772" name="Rectangle 4"/>
          <p:cNvSpPr>
            <a:spLocks noGrp="1" noRot="1" noChangeAspect="1" noChangeArrowheads="1" noTextEdit="1"/>
          </p:cNvSpPr>
          <p:nvPr>
            <p:ph type="sldImg"/>
          </p:nvPr>
        </p:nvSpPr>
        <p:spPr>
          <a:xfrm>
            <a:off x="1027113" y="612775"/>
            <a:ext cx="4764087" cy="3573463"/>
          </a:xfrm>
          <a:ln/>
        </p:spPr>
      </p:sp>
      <p:sp>
        <p:nvSpPr>
          <p:cNvPr id="160773"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2198275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4604D4D-7B7A-4424-8A66-A767FEA1491F}" type="slidenum">
              <a:rPr lang="en-US"/>
              <a:pPr/>
              <a:t>35</a:t>
            </a:fld>
            <a:endParaRPr lang="en-US"/>
          </a:p>
        </p:txBody>
      </p:sp>
      <p:sp>
        <p:nvSpPr>
          <p:cNvPr id="162818"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62819"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62820" name="Rectangle 4"/>
          <p:cNvSpPr>
            <a:spLocks noGrp="1" noRot="1" noChangeAspect="1" noChangeArrowheads="1" noTextEdit="1"/>
          </p:cNvSpPr>
          <p:nvPr>
            <p:ph type="sldImg"/>
          </p:nvPr>
        </p:nvSpPr>
        <p:spPr>
          <a:xfrm>
            <a:off x="1027113" y="612775"/>
            <a:ext cx="4764087" cy="3573463"/>
          </a:xfrm>
          <a:ln/>
        </p:spPr>
      </p:sp>
      <p:sp>
        <p:nvSpPr>
          <p:cNvPr id="162821"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930573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1F279D28-FCFB-41D7-BD29-A2D053004DDC}" type="slidenum">
              <a:rPr lang="en-US"/>
              <a:pPr/>
              <a:t>36</a:t>
            </a:fld>
            <a:endParaRPr lang="en-US"/>
          </a:p>
        </p:txBody>
      </p:sp>
      <p:sp>
        <p:nvSpPr>
          <p:cNvPr id="164866"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64867"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64868" name="Rectangle 4"/>
          <p:cNvSpPr>
            <a:spLocks noGrp="1" noRot="1" noChangeAspect="1" noChangeArrowheads="1" noTextEdit="1"/>
          </p:cNvSpPr>
          <p:nvPr>
            <p:ph type="sldImg"/>
          </p:nvPr>
        </p:nvSpPr>
        <p:spPr>
          <a:xfrm>
            <a:off x="1027113" y="612775"/>
            <a:ext cx="4764087" cy="3573463"/>
          </a:xfrm>
          <a:ln/>
        </p:spPr>
      </p:sp>
      <p:sp>
        <p:nvSpPr>
          <p:cNvPr id="164869"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3171511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B9CF9051-E280-4018-9D6A-C88493285FDC}" type="slidenum">
              <a:rPr lang="en-US"/>
              <a:pPr/>
              <a:t>37</a:t>
            </a:fld>
            <a:endParaRPr lang="en-US"/>
          </a:p>
        </p:txBody>
      </p:sp>
      <p:sp>
        <p:nvSpPr>
          <p:cNvPr id="166914"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66915"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66916" name="Rectangle 4"/>
          <p:cNvSpPr>
            <a:spLocks noGrp="1" noRot="1" noChangeAspect="1" noChangeArrowheads="1" noTextEdit="1"/>
          </p:cNvSpPr>
          <p:nvPr>
            <p:ph type="sldImg"/>
          </p:nvPr>
        </p:nvSpPr>
        <p:spPr>
          <a:xfrm>
            <a:off x="1027113" y="612775"/>
            <a:ext cx="4764087" cy="3573463"/>
          </a:xfrm>
          <a:ln/>
        </p:spPr>
      </p:sp>
      <p:sp>
        <p:nvSpPr>
          <p:cNvPr id="166917"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208834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820C7FF4-FAAA-4BE6-8DE5-F4FD75FD36DD}" type="slidenum">
              <a:rPr lang="en-US"/>
              <a:pPr/>
              <a:t>38</a:t>
            </a:fld>
            <a:endParaRPr lang="en-US"/>
          </a:p>
        </p:txBody>
      </p:sp>
      <p:sp>
        <p:nvSpPr>
          <p:cNvPr id="168962"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68963"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68964" name="Rectangle 4"/>
          <p:cNvSpPr>
            <a:spLocks noGrp="1" noRot="1" noChangeAspect="1" noChangeArrowheads="1" noTextEdit="1"/>
          </p:cNvSpPr>
          <p:nvPr>
            <p:ph type="sldImg"/>
          </p:nvPr>
        </p:nvSpPr>
        <p:spPr>
          <a:xfrm>
            <a:off x="1027113" y="612775"/>
            <a:ext cx="4764087" cy="3573463"/>
          </a:xfrm>
          <a:ln/>
        </p:spPr>
      </p:sp>
      <p:sp>
        <p:nvSpPr>
          <p:cNvPr id="168965"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88068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8F0D0462-835B-42A8-90E4-651BFF77EF5E}" type="slidenum">
              <a:rPr lang="en-US"/>
              <a:pPr/>
              <a:t>39</a:t>
            </a:fld>
            <a:endParaRPr lang="en-US"/>
          </a:p>
        </p:txBody>
      </p:sp>
      <p:sp>
        <p:nvSpPr>
          <p:cNvPr id="171010"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71011"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71012" name="Rectangle 4"/>
          <p:cNvSpPr>
            <a:spLocks noGrp="1" noRot="1" noChangeAspect="1" noChangeArrowheads="1" noTextEdit="1"/>
          </p:cNvSpPr>
          <p:nvPr>
            <p:ph type="sldImg"/>
          </p:nvPr>
        </p:nvSpPr>
        <p:spPr>
          <a:xfrm>
            <a:off x="1027113" y="612775"/>
            <a:ext cx="4764087" cy="3573463"/>
          </a:xfrm>
          <a:ln/>
        </p:spPr>
      </p:sp>
      <p:sp>
        <p:nvSpPr>
          <p:cNvPr id="171013"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1552549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BEBBBE54-8211-4DAA-88D1-83C0264D7B01}" type="slidenum">
              <a:rPr lang="en-US"/>
              <a:pPr/>
              <a:t>40</a:t>
            </a:fld>
            <a:endParaRPr lang="en-US"/>
          </a:p>
        </p:txBody>
      </p:sp>
      <p:sp>
        <p:nvSpPr>
          <p:cNvPr id="173058"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73059"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73060" name="Rectangle 4"/>
          <p:cNvSpPr>
            <a:spLocks noGrp="1" noRot="1" noChangeAspect="1" noChangeArrowheads="1" noTextEdit="1"/>
          </p:cNvSpPr>
          <p:nvPr>
            <p:ph type="sldImg"/>
          </p:nvPr>
        </p:nvSpPr>
        <p:spPr>
          <a:xfrm>
            <a:off x="1027113" y="612775"/>
            <a:ext cx="4764087" cy="3573463"/>
          </a:xfrm>
          <a:ln/>
        </p:spPr>
      </p:sp>
      <p:sp>
        <p:nvSpPr>
          <p:cNvPr id="173061"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71889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E497979D-54DD-4514-B46F-C4CDCD86BD84}" type="slidenum">
              <a:rPr lang="en-US"/>
              <a:pPr/>
              <a:t>41</a:t>
            </a:fld>
            <a:endParaRPr lang="en-US"/>
          </a:p>
        </p:txBody>
      </p:sp>
      <p:sp>
        <p:nvSpPr>
          <p:cNvPr id="175106"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75107"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75108" name="Rectangle 4"/>
          <p:cNvSpPr>
            <a:spLocks noGrp="1" noRot="1" noChangeAspect="1" noChangeArrowheads="1" noTextEdit="1"/>
          </p:cNvSpPr>
          <p:nvPr>
            <p:ph type="sldImg"/>
          </p:nvPr>
        </p:nvSpPr>
        <p:spPr>
          <a:xfrm>
            <a:off x="1027113" y="612775"/>
            <a:ext cx="4764087" cy="3573463"/>
          </a:xfrm>
          <a:ln/>
        </p:spPr>
      </p:sp>
      <p:sp>
        <p:nvSpPr>
          <p:cNvPr id="175109"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148082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EF22C5AD-3C88-4554-812A-B0B19307631F}" type="slidenum">
              <a:rPr lang="en-US"/>
              <a:pPr/>
              <a:t>42</a:t>
            </a:fld>
            <a:endParaRPr lang="en-US"/>
          </a:p>
        </p:txBody>
      </p:sp>
      <p:sp>
        <p:nvSpPr>
          <p:cNvPr id="177154"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77155"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77156" name="Rectangle 4"/>
          <p:cNvSpPr>
            <a:spLocks noGrp="1" noRot="1" noChangeAspect="1" noChangeArrowheads="1" noTextEdit="1"/>
          </p:cNvSpPr>
          <p:nvPr>
            <p:ph type="sldImg"/>
          </p:nvPr>
        </p:nvSpPr>
        <p:spPr>
          <a:xfrm>
            <a:off x="1027113" y="612775"/>
            <a:ext cx="4764087" cy="3573463"/>
          </a:xfrm>
          <a:ln/>
        </p:spPr>
      </p:sp>
      <p:sp>
        <p:nvSpPr>
          <p:cNvPr id="177157"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13973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9C8E335A-B249-4ABB-AC99-5D2349F52CD4}" type="slidenum">
              <a:rPr lang="en-US"/>
              <a:pPr/>
              <a:t>7</a:t>
            </a:fld>
            <a:endParaRPr lang="en-US"/>
          </a:p>
        </p:txBody>
      </p:sp>
      <p:sp>
        <p:nvSpPr>
          <p:cNvPr id="709634"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709635"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709636" name="Rectangle 4"/>
          <p:cNvSpPr>
            <a:spLocks noGrp="1" noRot="1" noChangeAspect="1" noChangeArrowheads="1"/>
          </p:cNvSpPr>
          <p:nvPr>
            <p:ph type="sldImg"/>
          </p:nvPr>
        </p:nvSpPr>
        <p:spPr bwMode="auto">
          <a:xfrm>
            <a:off x="1027113" y="611188"/>
            <a:ext cx="4764087" cy="3575050"/>
          </a:xfrm>
          <a:prstGeom prst="rect">
            <a:avLst/>
          </a:prstGeom>
          <a:solidFill>
            <a:srgbClr val="FFFFFF"/>
          </a:solidFill>
          <a:ln>
            <a:solidFill>
              <a:srgbClr val="000000"/>
            </a:solidFill>
            <a:miter lim="800000"/>
            <a:headEnd/>
            <a:tailEnd/>
          </a:ln>
        </p:spPr>
      </p:sp>
      <p:sp>
        <p:nvSpPr>
          <p:cNvPr id="709637" name="Rectangle 5"/>
          <p:cNvSpPr>
            <a:spLocks noGrp="1" noChangeArrowheads="1"/>
          </p:cNvSpPr>
          <p:nvPr>
            <p:ph type="body" idx="1"/>
          </p:nvPr>
        </p:nvSpPr>
        <p:spPr bwMode="auto">
          <a:xfrm>
            <a:off x="852246" y="4344212"/>
            <a:ext cx="5121193" cy="4682435"/>
          </a:xfrm>
          <a:prstGeom prst="rect">
            <a:avLst/>
          </a:prstGeom>
          <a:solidFill>
            <a:srgbClr val="FFFFFF"/>
          </a:solidFill>
          <a:ln>
            <a:solidFill>
              <a:srgbClr val="000000"/>
            </a:solidFill>
            <a:miter lim="800000"/>
            <a:headEnd/>
            <a:tailEnd/>
          </a:ln>
        </p:spPr>
        <p:txBody>
          <a:bodyPr lIns="91294" tIns="45647" rIns="91294" bIns="45647"/>
          <a:lstStyle/>
          <a:p>
            <a:pPr rtl="0"/>
            <a:r>
              <a:rPr lang="vi-VN" smtClean="0">
                <a:effectLst/>
              </a:rPr>
              <a:t>tắc nghẽn mạng</a:t>
            </a:r>
            <a:br>
              <a:rPr lang="vi-VN" smtClean="0">
                <a:effectLst/>
              </a:rPr>
            </a:br>
            <a:r>
              <a:rPr lang="vi-VN" smtClean="0">
                <a:effectLst/>
              </a:rPr>
              <a:t>Máy tính hiệu suất cao</a:t>
            </a:r>
            <a:br>
              <a:rPr lang="vi-VN" smtClean="0">
                <a:effectLst/>
              </a:rPr>
            </a:br>
            <a:r>
              <a:rPr lang="vi-VN" smtClean="0">
                <a:effectLst/>
              </a:rPr>
              <a:t>Nối mạng dữ liệu</a:t>
            </a:r>
            <a:br>
              <a:rPr lang="vi-VN" smtClean="0">
                <a:effectLst/>
              </a:rPr>
            </a:br>
            <a:r>
              <a:rPr lang="vi-VN" smtClean="0">
                <a:effectLst/>
              </a:rPr>
              <a:t>Các ứng dụng băng thông rộng</a:t>
            </a:r>
            <a:endParaRPr lang="vi-VN">
              <a:effectLst/>
            </a:endParaRPr>
          </a:p>
        </p:txBody>
      </p:sp>
    </p:spTree>
    <p:extLst>
      <p:ext uri="{BB962C8B-B14F-4D97-AF65-F5344CB8AC3E}">
        <p14:creationId xmlns:p14="http://schemas.microsoft.com/office/powerpoint/2010/main" val="2589154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403A035B-8516-4240-9E72-E9F8DFD4DCF1}" type="slidenum">
              <a:rPr lang="en-US"/>
              <a:pPr/>
              <a:t>43</a:t>
            </a:fld>
            <a:endParaRPr lang="en-US"/>
          </a:p>
        </p:txBody>
      </p:sp>
      <p:sp>
        <p:nvSpPr>
          <p:cNvPr id="179202"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79203"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79204" name="Rectangle 4"/>
          <p:cNvSpPr>
            <a:spLocks noGrp="1" noRot="1" noChangeAspect="1" noChangeArrowheads="1" noTextEdit="1"/>
          </p:cNvSpPr>
          <p:nvPr>
            <p:ph type="sldImg"/>
          </p:nvPr>
        </p:nvSpPr>
        <p:spPr>
          <a:xfrm>
            <a:off x="1027113" y="612775"/>
            <a:ext cx="4764087" cy="3573463"/>
          </a:xfrm>
          <a:ln/>
        </p:spPr>
      </p:sp>
      <p:sp>
        <p:nvSpPr>
          <p:cNvPr id="179205"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382041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ACB463FD-B9DC-4A85-A426-00F14D58B495}" type="slidenum">
              <a:rPr lang="en-US"/>
              <a:pPr/>
              <a:t>44</a:t>
            </a:fld>
            <a:endParaRPr lang="en-US"/>
          </a:p>
        </p:txBody>
      </p:sp>
      <p:sp>
        <p:nvSpPr>
          <p:cNvPr id="117762" name="Rectangle 2"/>
          <p:cNvSpPr>
            <a:spLocks noChangeArrowheads="1"/>
          </p:cNvSpPr>
          <p:nvPr/>
        </p:nvSpPr>
        <p:spPr bwMode="auto">
          <a:xfrm>
            <a:off x="3854939" y="-1726"/>
            <a:ext cx="2953825" cy="500419"/>
          </a:xfrm>
          <a:prstGeom prst="rect">
            <a:avLst/>
          </a:prstGeom>
          <a:noFill/>
          <a:ln w="9525">
            <a:noFill/>
            <a:miter lim="800000"/>
            <a:headEnd/>
            <a:tailEnd/>
          </a:ln>
          <a:effectLst/>
        </p:spPr>
        <p:txBody>
          <a:bodyPr wrap="none" anchor="ctr"/>
          <a:lstStyle/>
          <a:p>
            <a:endParaRPr lang="en-US"/>
          </a:p>
        </p:txBody>
      </p:sp>
      <p:sp>
        <p:nvSpPr>
          <p:cNvPr id="117763" name="Rectangle 3"/>
          <p:cNvSpPr>
            <a:spLocks noChangeArrowheads="1"/>
          </p:cNvSpPr>
          <p:nvPr/>
        </p:nvSpPr>
        <p:spPr bwMode="auto">
          <a:xfrm>
            <a:off x="-3151" y="-1726"/>
            <a:ext cx="2950675" cy="500419"/>
          </a:xfrm>
          <a:prstGeom prst="rect">
            <a:avLst/>
          </a:prstGeom>
          <a:noFill/>
          <a:ln w="9525">
            <a:noFill/>
            <a:miter lim="800000"/>
            <a:headEnd/>
            <a:tailEnd/>
          </a:ln>
          <a:effectLst/>
        </p:spPr>
        <p:txBody>
          <a:bodyPr wrap="none" anchor="ctr"/>
          <a:lstStyle/>
          <a:p>
            <a:endParaRPr lang="en-US"/>
          </a:p>
        </p:txBody>
      </p:sp>
      <p:sp>
        <p:nvSpPr>
          <p:cNvPr id="117764" name="Rectangle 4"/>
          <p:cNvSpPr>
            <a:spLocks noGrp="1" noRot="1" noChangeAspect="1" noChangeArrowheads="1" noTextEdit="1"/>
          </p:cNvSpPr>
          <p:nvPr>
            <p:ph type="sldImg"/>
          </p:nvPr>
        </p:nvSpPr>
        <p:spPr>
          <a:xfrm>
            <a:off x="1027113" y="612775"/>
            <a:ext cx="4764087" cy="3573463"/>
          </a:xfrm>
          <a:ln/>
        </p:spPr>
      </p:sp>
      <p:sp>
        <p:nvSpPr>
          <p:cNvPr id="117765" name="Rectangle 5"/>
          <p:cNvSpPr>
            <a:spLocks noGrp="1" noChangeArrowheads="1"/>
          </p:cNvSpPr>
          <p:nvPr>
            <p:ph type="body" idx="1"/>
          </p:nvPr>
        </p:nvSpPr>
        <p:spPr>
          <a:xfrm>
            <a:off x="852278" y="4345009"/>
            <a:ext cx="5121538" cy="4681498"/>
          </a:xfrm>
        </p:spPr>
        <p:txBody>
          <a:bodyPr lIns="89724" tIns="44862" rIns="89724" bIns="44862"/>
          <a:lstStyle/>
          <a:p>
            <a:r>
              <a:rPr lang="en-US"/>
              <a:t>Lesson Aim</a:t>
            </a:r>
          </a:p>
          <a:p>
            <a:pPr lvl="1"/>
            <a:r>
              <a:rPr lang="en-US"/>
              <a:t>&lt;Enter lesson aim here.&gt;</a:t>
            </a:r>
          </a:p>
        </p:txBody>
      </p:sp>
    </p:spTree>
    <p:extLst>
      <p:ext uri="{BB962C8B-B14F-4D97-AF65-F5344CB8AC3E}">
        <p14:creationId xmlns:p14="http://schemas.microsoft.com/office/powerpoint/2010/main" val="3756735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45</a:t>
            </a:fld>
            <a:endParaRPr lang="en-US"/>
          </a:p>
        </p:txBody>
      </p:sp>
    </p:spTree>
    <p:extLst>
      <p:ext uri="{BB962C8B-B14F-4D97-AF65-F5344CB8AC3E}">
        <p14:creationId xmlns:p14="http://schemas.microsoft.com/office/powerpoint/2010/main" val="3295057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46</a:t>
            </a:fld>
            <a:endParaRPr lang="en-US"/>
          </a:p>
        </p:txBody>
      </p:sp>
    </p:spTree>
    <p:extLst>
      <p:ext uri="{BB962C8B-B14F-4D97-AF65-F5344CB8AC3E}">
        <p14:creationId xmlns:p14="http://schemas.microsoft.com/office/powerpoint/2010/main" val="1163343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47</a:t>
            </a:fld>
            <a:endParaRPr lang="en-US"/>
          </a:p>
        </p:txBody>
      </p:sp>
    </p:spTree>
    <p:extLst>
      <p:ext uri="{BB962C8B-B14F-4D97-AF65-F5344CB8AC3E}">
        <p14:creationId xmlns:p14="http://schemas.microsoft.com/office/powerpoint/2010/main" val="236421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48</a:t>
            </a:fld>
            <a:endParaRPr lang="en-US"/>
          </a:p>
        </p:txBody>
      </p:sp>
    </p:spTree>
    <p:extLst>
      <p:ext uri="{BB962C8B-B14F-4D97-AF65-F5344CB8AC3E}">
        <p14:creationId xmlns:p14="http://schemas.microsoft.com/office/powerpoint/2010/main" val="20776187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61892F02-3CA5-4ED6-A746-BF077E130CBB}" type="slidenum">
              <a:rPr lang="en-US"/>
              <a:pPr/>
              <a:t>49</a:t>
            </a:fld>
            <a:endParaRPr lang="en-US"/>
          </a:p>
        </p:txBody>
      </p:sp>
      <p:sp>
        <p:nvSpPr>
          <p:cNvPr id="838658"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838659"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838660" name="Rectangle 4"/>
          <p:cNvSpPr>
            <a:spLocks noGrp="1" noRot="1" noChangeAspect="1" noChangeArrowheads="1" noTextEdit="1"/>
          </p:cNvSpPr>
          <p:nvPr>
            <p:ph type="sldImg"/>
          </p:nvPr>
        </p:nvSpPr>
        <p:spPr>
          <a:xfrm>
            <a:off x="1027113" y="611188"/>
            <a:ext cx="4764087" cy="3575050"/>
          </a:xfrm>
          <a:ln/>
        </p:spPr>
      </p:sp>
      <p:sp>
        <p:nvSpPr>
          <p:cNvPr id="838661" name="Rectangle 5"/>
          <p:cNvSpPr>
            <a:spLocks noGrp="1" noChangeArrowheads="1"/>
          </p:cNvSpPr>
          <p:nvPr>
            <p:ph type="body" idx="1"/>
          </p:nvPr>
        </p:nvSpPr>
        <p:spPr>
          <a:xfrm>
            <a:off x="852246" y="4344212"/>
            <a:ext cx="5121193" cy="4682435"/>
          </a:xfrm>
        </p:spPr>
        <p:txBody>
          <a:bodyPr lIns="91294" tIns="45647" rIns="91294" bIns="45647"/>
          <a:lstStyle/>
          <a:p>
            <a:r>
              <a:rPr lang="en-US"/>
              <a:t>Lesson Aim</a:t>
            </a:r>
          </a:p>
          <a:p>
            <a:pPr lvl="1"/>
            <a:r>
              <a:rPr lang="en-US"/>
              <a:t>&lt;Enter lesson aim here.&gt;</a:t>
            </a:r>
          </a:p>
        </p:txBody>
      </p:sp>
    </p:spTree>
    <p:extLst>
      <p:ext uri="{BB962C8B-B14F-4D97-AF65-F5344CB8AC3E}">
        <p14:creationId xmlns:p14="http://schemas.microsoft.com/office/powerpoint/2010/main" val="3084676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68362618-CDA2-48F6-A649-DE2F9A6E4156}" type="slidenum">
              <a:rPr lang="en-US"/>
              <a:pPr/>
              <a:t>50</a:t>
            </a:fld>
            <a:endParaRPr lang="en-US"/>
          </a:p>
        </p:txBody>
      </p:sp>
      <p:sp>
        <p:nvSpPr>
          <p:cNvPr id="842754"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842755"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842756" name="Rectangle 4"/>
          <p:cNvSpPr>
            <a:spLocks noGrp="1" noRot="1" noChangeAspect="1" noChangeArrowheads="1" noTextEdit="1"/>
          </p:cNvSpPr>
          <p:nvPr>
            <p:ph type="sldImg"/>
          </p:nvPr>
        </p:nvSpPr>
        <p:spPr>
          <a:xfrm>
            <a:off x="1027113" y="611188"/>
            <a:ext cx="4764087" cy="3575050"/>
          </a:xfrm>
          <a:ln/>
        </p:spPr>
      </p:sp>
      <p:sp>
        <p:nvSpPr>
          <p:cNvPr id="842757" name="Rectangle 5"/>
          <p:cNvSpPr>
            <a:spLocks noGrp="1" noChangeArrowheads="1"/>
          </p:cNvSpPr>
          <p:nvPr>
            <p:ph type="body" idx="1"/>
          </p:nvPr>
        </p:nvSpPr>
        <p:spPr>
          <a:xfrm>
            <a:off x="852246" y="4344212"/>
            <a:ext cx="5121193" cy="4682435"/>
          </a:xfrm>
        </p:spPr>
        <p:txBody>
          <a:bodyPr lIns="91294" tIns="45647" rIns="91294" bIns="45647"/>
          <a:lstStyle/>
          <a:p>
            <a:r>
              <a:rPr lang="en-US"/>
              <a:t>Lesson Aim</a:t>
            </a:r>
          </a:p>
          <a:p>
            <a:pPr lvl="1"/>
            <a:r>
              <a:rPr lang="en-US"/>
              <a:t>&lt;Enter lesson aim here.&gt;</a:t>
            </a:r>
          </a:p>
        </p:txBody>
      </p:sp>
    </p:spTree>
    <p:extLst>
      <p:ext uri="{BB962C8B-B14F-4D97-AF65-F5344CB8AC3E}">
        <p14:creationId xmlns:p14="http://schemas.microsoft.com/office/powerpoint/2010/main" val="4192049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F1906B78-1612-4A0C-828D-8EBD8D69DE9C}" type="slidenum">
              <a:rPr lang="en-US"/>
              <a:pPr/>
              <a:t>51</a:t>
            </a:fld>
            <a:endParaRPr lang="en-US"/>
          </a:p>
        </p:txBody>
      </p:sp>
      <p:sp>
        <p:nvSpPr>
          <p:cNvPr id="903170"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03171"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03172" name="Rectangle 4"/>
          <p:cNvSpPr>
            <a:spLocks noGrp="1" noRot="1" noChangeAspect="1" noChangeArrowheads="1" noTextEdit="1"/>
          </p:cNvSpPr>
          <p:nvPr>
            <p:ph type="sldImg"/>
          </p:nvPr>
        </p:nvSpPr>
        <p:spPr>
          <a:xfrm>
            <a:off x="1027113" y="611188"/>
            <a:ext cx="4764087" cy="3575050"/>
          </a:xfrm>
          <a:ln/>
        </p:spPr>
      </p:sp>
      <p:sp>
        <p:nvSpPr>
          <p:cNvPr id="903173"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3183109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59F320F0-062E-49BF-8EF2-FB7E4A57D621}" type="slidenum">
              <a:rPr lang="en-US"/>
              <a:pPr/>
              <a:t>52</a:t>
            </a:fld>
            <a:endParaRPr lang="en-US"/>
          </a:p>
        </p:txBody>
      </p:sp>
      <p:sp>
        <p:nvSpPr>
          <p:cNvPr id="909314"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09315"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09316" name="Rectangle 4"/>
          <p:cNvSpPr>
            <a:spLocks noGrp="1" noRot="1" noChangeAspect="1" noChangeArrowheads="1" noTextEdit="1"/>
          </p:cNvSpPr>
          <p:nvPr>
            <p:ph type="sldImg"/>
          </p:nvPr>
        </p:nvSpPr>
        <p:spPr>
          <a:xfrm>
            <a:off x="1027113" y="611188"/>
            <a:ext cx="4764087" cy="3575050"/>
          </a:xfrm>
          <a:ln/>
        </p:spPr>
      </p:sp>
      <p:sp>
        <p:nvSpPr>
          <p:cNvPr id="909317"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2301749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Hoạt động ở lớp 2 của mô hình OSI</a:t>
            </a:r>
            <a:br>
              <a:rPr lang="vi-VN" smtClean="0"/>
            </a:br>
            <a:r>
              <a:rPr lang="vi-VN" smtClean="0"/>
              <a:t>Về phía trước, bộ lọc, hoặc lũ lụt khung</a:t>
            </a:r>
            <a:br>
              <a:rPr lang="vi-VN" smtClean="0"/>
            </a:br>
            <a:r>
              <a:rPr lang="vi-VN" smtClean="0"/>
              <a:t>Có vài cổng</a:t>
            </a:r>
            <a:br>
              <a:rPr lang="vi-VN" smtClean="0"/>
            </a:br>
            <a:r>
              <a:rPr lang="vi-VN" smtClean="0"/>
              <a:t>chậm</a:t>
            </a:r>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8</a:t>
            </a:fld>
            <a:endParaRPr lang="en-US"/>
          </a:p>
        </p:txBody>
      </p:sp>
    </p:spTree>
    <p:extLst>
      <p:ext uri="{BB962C8B-B14F-4D97-AF65-F5344CB8AC3E}">
        <p14:creationId xmlns:p14="http://schemas.microsoft.com/office/powerpoint/2010/main" val="9890318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9135E88C-481D-4A3D-B3F2-9199A45D7426}" type="slidenum">
              <a:rPr lang="en-US"/>
              <a:pPr/>
              <a:t>53</a:t>
            </a:fld>
            <a:endParaRPr lang="en-US"/>
          </a:p>
        </p:txBody>
      </p:sp>
      <p:sp>
        <p:nvSpPr>
          <p:cNvPr id="911362"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11363"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11364" name="Rectangle 4"/>
          <p:cNvSpPr>
            <a:spLocks noGrp="1" noRot="1" noChangeAspect="1" noChangeArrowheads="1" noTextEdit="1"/>
          </p:cNvSpPr>
          <p:nvPr>
            <p:ph type="sldImg"/>
          </p:nvPr>
        </p:nvSpPr>
        <p:spPr>
          <a:xfrm>
            <a:off x="1027113" y="611188"/>
            <a:ext cx="4764087" cy="3575050"/>
          </a:xfrm>
          <a:ln/>
        </p:spPr>
      </p:sp>
      <p:sp>
        <p:nvSpPr>
          <p:cNvPr id="911365"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658862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BEF2A3D7-B21C-452D-BF70-1EE67837EDFC}" type="slidenum">
              <a:rPr lang="en-US"/>
              <a:pPr/>
              <a:t>54</a:t>
            </a:fld>
            <a:endParaRPr lang="en-US"/>
          </a:p>
        </p:txBody>
      </p:sp>
      <p:sp>
        <p:nvSpPr>
          <p:cNvPr id="913410"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13411"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13412" name="Rectangle 4"/>
          <p:cNvSpPr>
            <a:spLocks noGrp="1" noRot="1" noChangeAspect="1" noChangeArrowheads="1" noTextEdit="1"/>
          </p:cNvSpPr>
          <p:nvPr>
            <p:ph type="sldImg"/>
          </p:nvPr>
        </p:nvSpPr>
        <p:spPr>
          <a:xfrm>
            <a:off x="1027113" y="611188"/>
            <a:ext cx="4764087" cy="3575050"/>
          </a:xfrm>
          <a:ln/>
        </p:spPr>
      </p:sp>
      <p:sp>
        <p:nvSpPr>
          <p:cNvPr id="913413"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235130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6F7CED0C-74DE-4844-9788-FAFD5BCC79A2}" type="slidenum">
              <a:rPr lang="en-US"/>
              <a:pPr/>
              <a:t>55</a:t>
            </a:fld>
            <a:endParaRPr lang="en-US"/>
          </a:p>
        </p:txBody>
      </p:sp>
      <p:sp>
        <p:nvSpPr>
          <p:cNvPr id="891906"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891907"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891908" name="Rectangle 4"/>
          <p:cNvSpPr>
            <a:spLocks noGrp="1" noRot="1" noChangeAspect="1" noChangeArrowheads="1" noTextEdit="1"/>
          </p:cNvSpPr>
          <p:nvPr>
            <p:ph type="sldImg"/>
          </p:nvPr>
        </p:nvSpPr>
        <p:spPr>
          <a:xfrm>
            <a:off x="1027113" y="611188"/>
            <a:ext cx="4764087" cy="3575050"/>
          </a:xfrm>
          <a:ln/>
        </p:spPr>
      </p:sp>
      <p:sp>
        <p:nvSpPr>
          <p:cNvPr id="891909" name="Rectangle 5"/>
          <p:cNvSpPr>
            <a:spLocks noGrp="1" noChangeArrowheads="1"/>
          </p:cNvSpPr>
          <p:nvPr>
            <p:ph type="body" idx="1"/>
          </p:nvPr>
        </p:nvSpPr>
        <p:spPr>
          <a:xfrm>
            <a:off x="852246" y="4344212"/>
            <a:ext cx="5121193" cy="4682435"/>
          </a:xfrm>
        </p:spPr>
        <p:txBody>
          <a:bodyPr lIns="91294" tIns="45647" rIns="91294" bIns="45647"/>
          <a:lstStyle/>
          <a:p>
            <a:r>
              <a:rPr lang="en-US"/>
              <a:t>Lesson Aim</a:t>
            </a:r>
          </a:p>
          <a:p>
            <a:pPr lvl="1"/>
            <a:r>
              <a:rPr lang="en-US"/>
              <a:t>&lt;Enter lesson aim here.&gt;</a:t>
            </a:r>
          </a:p>
        </p:txBody>
      </p:sp>
    </p:spTree>
    <p:extLst>
      <p:ext uri="{BB962C8B-B14F-4D97-AF65-F5344CB8AC3E}">
        <p14:creationId xmlns:p14="http://schemas.microsoft.com/office/powerpoint/2010/main" val="1096152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A435DC5A-6A64-4DB9-A09B-45AC9F512FF8}" type="slidenum">
              <a:rPr lang="en-US"/>
              <a:pPr/>
              <a:t>56</a:t>
            </a:fld>
            <a:endParaRPr lang="en-US"/>
          </a:p>
        </p:txBody>
      </p:sp>
      <p:sp>
        <p:nvSpPr>
          <p:cNvPr id="915458"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15459"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15460" name="Rectangle 4"/>
          <p:cNvSpPr>
            <a:spLocks noGrp="1" noRot="1" noChangeAspect="1" noChangeArrowheads="1" noTextEdit="1"/>
          </p:cNvSpPr>
          <p:nvPr>
            <p:ph type="sldImg"/>
          </p:nvPr>
        </p:nvSpPr>
        <p:spPr>
          <a:xfrm>
            <a:off x="1027113" y="611188"/>
            <a:ext cx="4764087" cy="3575050"/>
          </a:xfrm>
          <a:ln/>
        </p:spPr>
      </p:sp>
      <p:sp>
        <p:nvSpPr>
          <p:cNvPr id="915461" name="Rectangle 5"/>
          <p:cNvSpPr>
            <a:spLocks noGrp="1" noChangeArrowheads="1"/>
          </p:cNvSpPr>
          <p:nvPr>
            <p:ph type="body" idx="1"/>
          </p:nvPr>
        </p:nvSpPr>
        <p:spPr>
          <a:xfrm>
            <a:off x="852246" y="4344212"/>
            <a:ext cx="5121193" cy="4682435"/>
          </a:xfrm>
        </p:spPr>
        <p:txBody>
          <a:bodyPr lIns="91294" tIns="45647" rIns="91294" bIns="45647"/>
          <a:lstStyle/>
          <a:p>
            <a:r>
              <a:rPr lang="en-US"/>
              <a:t>Lesson Aim</a:t>
            </a:r>
          </a:p>
          <a:p>
            <a:pPr lvl="1"/>
            <a:r>
              <a:rPr lang="en-US"/>
              <a:t>&lt;Enter lesson aim here.&gt;</a:t>
            </a:r>
          </a:p>
        </p:txBody>
      </p:sp>
    </p:spTree>
    <p:extLst>
      <p:ext uri="{BB962C8B-B14F-4D97-AF65-F5344CB8AC3E}">
        <p14:creationId xmlns:p14="http://schemas.microsoft.com/office/powerpoint/2010/main" val="4519375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ABD1C2F6-46C9-4AE4-B62D-6AD4122BED88}" type="slidenum">
              <a:rPr lang="en-US"/>
              <a:pPr/>
              <a:t>57</a:t>
            </a:fld>
            <a:endParaRPr lang="en-US"/>
          </a:p>
        </p:txBody>
      </p:sp>
      <p:sp>
        <p:nvSpPr>
          <p:cNvPr id="917506"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17507"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17508" name="Rectangle 4"/>
          <p:cNvSpPr>
            <a:spLocks noGrp="1" noRot="1" noChangeAspect="1" noChangeArrowheads="1" noTextEdit="1"/>
          </p:cNvSpPr>
          <p:nvPr>
            <p:ph type="sldImg"/>
          </p:nvPr>
        </p:nvSpPr>
        <p:spPr>
          <a:xfrm>
            <a:off x="1027113" y="611188"/>
            <a:ext cx="4764087" cy="3575050"/>
          </a:xfrm>
          <a:ln/>
        </p:spPr>
      </p:sp>
      <p:sp>
        <p:nvSpPr>
          <p:cNvPr id="917509"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2345924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6EA8FA27-E291-4688-81EF-65CD43C45ECC}" type="slidenum">
              <a:rPr lang="en-US"/>
              <a:pPr/>
              <a:t>58</a:t>
            </a:fld>
            <a:endParaRPr lang="en-US"/>
          </a:p>
        </p:txBody>
      </p:sp>
      <p:sp>
        <p:nvSpPr>
          <p:cNvPr id="919554"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19555"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19556" name="Rectangle 4"/>
          <p:cNvSpPr>
            <a:spLocks noGrp="1" noRot="1" noChangeAspect="1" noChangeArrowheads="1" noTextEdit="1"/>
          </p:cNvSpPr>
          <p:nvPr>
            <p:ph type="sldImg"/>
          </p:nvPr>
        </p:nvSpPr>
        <p:spPr>
          <a:xfrm>
            <a:off x="1027113" y="611188"/>
            <a:ext cx="4764087" cy="3575050"/>
          </a:xfrm>
          <a:ln/>
        </p:spPr>
      </p:sp>
      <p:sp>
        <p:nvSpPr>
          <p:cNvPr id="919557"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25217863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B91E4AB4-8D4B-42D5-9CFF-2D3FC5D4D003}" type="slidenum">
              <a:rPr lang="en-US"/>
              <a:pPr/>
              <a:t>59</a:t>
            </a:fld>
            <a:endParaRPr lang="en-US"/>
          </a:p>
        </p:txBody>
      </p:sp>
      <p:sp>
        <p:nvSpPr>
          <p:cNvPr id="921602"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21603"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21604" name="Rectangle 4"/>
          <p:cNvSpPr>
            <a:spLocks noGrp="1" noRot="1" noChangeAspect="1" noChangeArrowheads="1" noTextEdit="1"/>
          </p:cNvSpPr>
          <p:nvPr>
            <p:ph type="sldImg"/>
          </p:nvPr>
        </p:nvSpPr>
        <p:spPr>
          <a:xfrm>
            <a:off x="1027113" y="611188"/>
            <a:ext cx="4764087" cy="3575050"/>
          </a:xfrm>
          <a:ln/>
        </p:spPr>
      </p:sp>
      <p:sp>
        <p:nvSpPr>
          <p:cNvPr id="921605"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20282333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DF217240-19D0-4160-82C2-B0EC0A0202CF}" type="slidenum">
              <a:rPr lang="en-US"/>
              <a:pPr/>
              <a:t>60</a:t>
            </a:fld>
            <a:endParaRPr lang="en-US"/>
          </a:p>
        </p:txBody>
      </p:sp>
      <p:sp>
        <p:nvSpPr>
          <p:cNvPr id="923650"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23651"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23652" name="Rectangle 4"/>
          <p:cNvSpPr>
            <a:spLocks noGrp="1" noRot="1" noChangeAspect="1" noChangeArrowheads="1" noTextEdit="1"/>
          </p:cNvSpPr>
          <p:nvPr>
            <p:ph type="sldImg"/>
          </p:nvPr>
        </p:nvSpPr>
        <p:spPr>
          <a:xfrm>
            <a:off x="1027113" y="611188"/>
            <a:ext cx="4764087" cy="3575050"/>
          </a:xfrm>
          <a:ln/>
        </p:spPr>
      </p:sp>
      <p:sp>
        <p:nvSpPr>
          <p:cNvPr id="923653"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558998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61</a:t>
            </a:fld>
            <a:endParaRPr lang="en-US"/>
          </a:p>
        </p:txBody>
      </p:sp>
    </p:spTree>
    <p:extLst>
      <p:ext uri="{BB962C8B-B14F-4D97-AF65-F5344CB8AC3E}">
        <p14:creationId xmlns:p14="http://schemas.microsoft.com/office/powerpoint/2010/main" val="10740498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248D7341-B05B-49AB-9A18-336709A651DA}" type="slidenum">
              <a:rPr lang="en-US"/>
              <a:pPr/>
              <a:t>62</a:t>
            </a:fld>
            <a:endParaRPr lang="en-US"/>
          </a:p>
        </p:txBody>
      </p:sp>
      <p:sp>
        <p:nvSpPr>
          <p:cNvPr id="927746"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27747"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27748" name="Rectangle 4"/>
          <p:cNvSpPr>
            <a:spLocks noGrp="1" noRot="1" noChangeAspect="1" noChangeArrowheads="1" noTextEdit="1"/>
          </p:cNvSpPr>
          <p:nvPr>
            <p:ph type="sldImg"/>
          </p:nvPr>
        </p:nvSpPr>
        <p:spPr>
          <a:xfrm>
            <a:off x="1027113" y="611188"/>
            <a:ext cx="4764087" cy="3575050"/>
          </a:xfrm>
          <a:ln/>
        </p:spPr>
      </p:sp>
      <p:sp>
        <p:nvSpPr>
          <p:cNvPr id="927749"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3112785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4BF5B6FA-E7BF-4812-9422-95A36F0FF4F9}" type="slidenum">
              <a:rPr lang="en-US"/>
              <a:pPr/>
              <a:t>9</a:t>
            </a:fld>
            <a:endParaRPr lang="en-US"/>
          </a:p>
        </p:txBody>
      </p:sp>
      <p:sp>
        <p:nvSpPr>
          <p:cNvPr id="695298"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695299"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695300" name="Rectangle 4"/>
          <p:cNvSpPr>
            <a:spLocks noGrp="1" noRot="1" noChangeAspect="1" noChangeArrowheads="1"/>
          </p:cNvSpPr>
          <p:nvPr>
            <p:ph type="sldImg"/>
          </p:nvPr>
        </p:nvSpPr>
        <p:spPr bwMode="auto">
          <a:xfrm>
            <a:off x="1027113" y="611188"/>
            <a:ext cx="4764087" cy="3575050"/>
          </a:xfrm>
          <a:prstGeom prst="rect">
            <a:avLst/>
          </a:prstGeom>
          <a:solidFill>
            <a:srgbClr val="FFFFFF"/>
          </a:solidFill>
          <a:ln>
            <a:solidFill>
              <a:srgbClr val="000000"/>
            </a:solidFill>
            <a:miter lim="800000"/>
            <a:headEnd/>
            <a:tailEnd/>
          </a:ln>
        </p:spPr>
      </p:sp>
      <p:sp>
        <p:nvSpPr>
          <p:cNvPr id="695301" name="Rectangle 5"/>
          <p:cNvSpPr>
            <a:spLocks noGrp="1" noChangeArrowheads="1"/>
          </p:cNvSpPr>
          <p:nvPr>
            <p:ph type="body" idx="1"/>
          </p:nvPr>
        </p:nvSpPr>
        <p:spPr bwMode="auto">
          <a:xfrm>
            <a:off x="852246" y="4344212"/>
            <a:ext cx="5121193" cy="4682435"/>
          </a:xfrm>
          <a:prstGeom prst="rect">
            <a:avLst/>
          </a:prstGeom>
          <a:solidFill>
            <a:srgbClr val="FFFFFF"/>
          </a:solidFill>
          <a:ln>
            <a:solidFill>
              <a:srgbClr val="000000"/>
            </a:solidFill>
            <a:miter lim="800000"/>
            <a:headEnd/>
            <a:tailEnd/>
          </a:ln>
        </p:spPr>
        <p:txBody>
          <a:bodyPr lIns="91294" tIns="45647" rIns="91294" bIns="45647"/>
          <a:lstStyle/>
          <a:p>
            <a:r>
              <a:rPr lang="vi-VN" dirty="0" smtClean="0"/>
              <a:t>Mật độ cổng cao</a:t>
            </a:r>
            <a:br>
              <a:rPr lang="vi-VN" dirty="0" smtClean="0"/>
            </a:br>
            <a:r>
              <a:rPr lang="vi-VN" dirty="0" smtClean="0"/>
              <a:t>Bộ đệm khung hình lớn</a:t>
            </a:r>
            <a:br>
              <a:rPr lang="vi-VN" dirty="0" smtClean="0"/>
            </a:br>
            <a:r>
              <a:rPr lang="vi-VN" dirty="0" smtClean="0"/>
              <a:t>Hỗn hợp của tốc độ cổng</a:t>
            </a:r>
            <a:br>
              <a:rPr lang="vi-VN" dirty="0" smtClean="0"/>
            </a:br>
            <a:r>
              <a:rPr lang="vi-VN" dirty="0" smtClean="0"/>
              <a:t>Chuyển mạch nội bộ nhanh chóng</a:t>
            </a:r>
            <a:br>
              <a:rPr lang="vi-VN" dirty="0" smtClean="0"/>
            </a:br>
            <a:r>
              <a:rPr lang="vi-VN" dirty="0" smtClean="0"/>
              <a:t>Chuyển đổi chế độ:</a:t>
            </a:r>
            <a:br>
              <a:rPr lang="vi-VN" dirty="0" smtClean="0"/>
            </a:br>
            <a:r>
              <a:rPr lang="vi-VN" dirty="0" smtClean="0"/>
              <a:t>Cắt giảm - thông qua</a:t>
            </a:r>
            <a:br>
              <a:rPr lang="vi-VN" dirty="0" smtClean="0"/>
            </a:br>
            <a:r>
              <a:rPr lang="vi-VN" dirty="0" smtClean="0"/>
              <a:t>Lưu trữ và chuyển tiếp</a:t>
            </a:r>
            <a:br>
              <a:rPr lang="vi-VN" dirty="0" smtClean="0"/>
            </a:br>
            <a:r>
              <a:rPr lang="vi-VN" dirty="0" smtClean="0"/>
              <a:t>Phân mảnh - miễn phí</a:t>
            </a:r>
            <a:endParaRPr lang="en-US" dirty="0"/>
          </a:p>
        </p:txBody>
      </p:sp>
    </p:spTree>
    <p:extLst>
      <p:ext uri="{BB962C8B-B14F-4D97-AF65-F5344CB8AC3E}">
        <p14:creationId xmlns:p14="http://schemas.microsoft.com/office/powerpoint/2010/main" val="33015796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FC48BF63-C338-4B14-B922-5652AF1C13FD}" type="slidenum">
              <a:rPr lang="en-US"/>
              <a:pPr/>
              <a:t>63</a:t>
            </a:fld>
            <a:endParaRPr lang="en-US"/>
          </a:p>
        </p:txBody>
      </p:sp>
      <p:sp>
        <p:nvSpPr>
          <p:cNvPr id="929794"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29795"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29796" name="Rectangle 4"/>
          <p:cNvSpPr>
            <a:spLocks noGrp="1" noRot="1" noChangeAspect="1" noChangeArrowheads="1" noTextEdit="1"/>
          </p:cNvSpPr>
          <p:nvPr>
            <p:ph type="sldImg"/>
          </p:nvPr>
        </p:nvSpPr>
        <p:spPr>
          <a:xfrm>
            <a:off x="1027113" y="611188"/>
            <a:ext cx="4764087" cy="3575050"/>
          </a:xfrm>
          <a:ln/>
        </p:spPr>
      </p:sp>
      <p:sp>
        <p:nvSpPr>
          <p:cNvPr id="929797"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28056487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24FFA9F1-B535-4E55-BAD7-D0359CC08D6C}" type="slidenum">
              <a:rPr lang="en-US"/>
              <a:pPr/>
              <a:t>64</a:t>
            </a:fld>
            <a:endParaRPr lang="en-US"/>
          </a:p>
        </p:txBody>
      </p:sp>
      <p:sp>
        <p:nvSpPr>
          <p:cNvPr id="903170"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03171"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03172" name="Rectangle 4"/>
          <p:cNvSpPr>
            <a:spLocks noGrp="1" noRot="1" noChangeAspect="1" noChangeArrowheads="1" noTextEdit="1"/>
          </p:cNvSpPr>
          <p:nvPr>
            <p:ph type="sldImg"/>
          </p:nvPr>
        </p:nvSpPr>
        <p:spPr>
          <a:xfrm>
            <a:off x="1027113" y="611188"/>
            <a:ext cx="4764087" cy="3575050"/>
          </a:xfrm>
          <a:ln/>
        </p:spPr>
      </p:sp>
      <p:sp>
        <p:nvSpPr>
          <p:cNvPr id="903173"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11340142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4254F5AE-BA6E-4DC2-9B53-B0CC4E2D95EC}" type="slidenum">
              <a:rPr lang="en-US"/>
              <a:pPr/>
              <a:t>65</a:t>
            </a:fld>
            <a:endParaRPr lang="en-US"/>
          </a:p>
        </p:txBody>
      </p:sp>
      <p:sp>
        <p:nvSpPr>
          <p:cNvPr id="909314"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09315"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09316" name="Rectangle 4"/>
          <p:cNvSpPr>
            <a:spLocks noGrp="1" noRot="1" noChangeAspect="1" noChangeArrowheads="1" noTextEdit="1"/>
          </p:cNvSpPr>
          <p:nvPr>
            <p:ph type="sldImg"/>
          </p:nvPr>
        </p:nvSpPr>
        <p:spPr>
          <a:xfrm>
            <a:off x="1027113" y="611188"/>
            <a:ext cx="4764087" cy="3575050"/>
          </a:xfrm>
          <a:ln/>
        </p:spPr>
      </p:sp>
      <p:sp>
        <p:nvSpPr>
          <p:cNvPr id="909317"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3476362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76B789CB-EA9A-462A-A1FD-017B3013AC10}" type="slidenum">
              <a:rPr lang="en-US"/>
              <a:pPr/>
              <a:t>66</a:t>
            </a:fld>
            <a:endParaRPr lang="en-US"/>
          </a:p>
        </p:txBody>
      </p:sp>
      <p:sp>
        <p:nvSpPr>
          <p:cNvPr id="911362"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11363"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11364" name="Rectangle 4"/>
          <p:cNvSpPr>
            <a:spLocks noGrp="1" noRot="1" noChangeAspect="1" noChangeArrowheads="1" noTextEdit="1"/>
          </p:cNvSpPr>
          <p:nvPr>
            <p:ph type="sldImg"/>
          </p:nvPr>
        </p:nvSpPr>
        <p:spPr>
          <a:xfrm>
            <a:off x="1027113" y="611188"/>
            <a:ext cx="4764087" cy="3575050"/>
          </a:xfrm>
          <a:ln/>
        </p:spPr>
      </p:sp>
      <p:sp>
        <p:nvSpPr>
          <p:cNvPr id="911365"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17839951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7B1F3665-CFC1-4AE3-949F-3B794E57B5F1}" type="slidenum">
              <a:rPr lang="en-US"/>
              <a:pPr/>
              <a:t>67</a:t>
            </a:fld>
            <a:endParaRPr lang="en-US"/>
          </a:p>
        </p:txBody>
      </p:sp>
      <p:sp>
        <p:nvSpPr>
          <p:cNvPr id="913410"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13411"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13412" name="Rectangle 4"/>
          <p:cNvSpPr>
            <a:spLocks noGrp="1" noRot="1" noChangeAspect="1" noChangeArrowheads="1" noTextEdit="1"/>
          </p:cNvSpPr>
          <p:nvPr>
            <p:ph type="sldImg"/>
          </p:nvPr>
        </p:nvSpPr>
        <p:spPr>
          <a:xfrm>
            <a:off x="1027113" y="611188"/>
            <a:ext cx="4764087" cy="3575050"/>
          </a:xfrm>
          <a:ln/>
        </p:spPr>
      </p:sp>
      <p:sp>
        <p:nvSpPr>
          <p:cNvPr id="913413"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1889808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0D15E066-380E-4A84-943E-B9AF88B9187B}" type="slidenum">
              <a:rPr lang="en-US"/>
              <a:pPr/>
              <a:t>68</a:t>
            </a:fld>
            <a:endParaRPr lang="en-US"/>
          </a:p>
        </p:txBody>
      </p:sp>
      <p:sp>
        <p:nvSpPr>
          <p:cNvPr id="935938"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35939"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35940" name="Rectangle 4"/>
          <p:cNvSpPr>
            <a:spLocks noGrp="1" noRot="1" noChangeAspect="1" noChangeArrowheads="1" noTextEdit="1"/>
          </p:cNvSpPr>
          <p:nvPr>
            <p:ph type="sldImg"/>
          </p:nvPr>
        </p:nvSpPr>
        <p:spPr>
          <a:xfrm>
            <a:off x="1027113" y="611188"/>
            <a:ext cx="4764087" cy="3575050"/>
          </a:xfrm>
          <a:ln/>
        </p:spPr>
      </p:sp>
      <p:sp>
        <p:nvSpPr>
          <p:cNvPr id="935941"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17062378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5096F592-B57D-4131-9F9D-BFC08C33F4B2}" type="slidenum">
              <a:rPr lang="en-US"/>
              <a:pPr/>
              <a:t>69</a:t>
            </a:fld>
            <a:endParaRPr lang="en-US"/>
          </a:p>
        </p:txBody>
      </p:sp>
      <p:sp>
        <p:nvSpPr>
          <p:cNvPr id="979970"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79971"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79972" name="Rectangle 4"/>
          <p:cNvSpPr>
            <a:spLocks noGrp="1" noRot="1" noChangeAspect="1" noChangeArrowheads="1" noTextEdit="1"/>
          </p:cNvSpPr>
          <p:nvPr>
            <p:ph type="sldImg"/>
          </p:nvPr>
        </p:nvSpPr>
        <p:spPr>
          <a:xfrm>
            <a:off x="1027113" y="611188"/>
            <a:ext cx="4764087" cy="3575050"/>
          </a:xfrm>
          <a:ln/>
        </p:spPr>
      </p:sp>
      <p:sp>
        <p:nvSpPr>
          <p:cNvPr id="979973"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89267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F7FCF997-EBE7-4C63-B9A2-2D63D6ED53E9}" type="slidenum">
              <a:rPr lang="en-US"/>
              <a:pPr/>
              <a:t>70</a:t>
            </a:fld>
            <a:endParaRPr lang="en-US"/>
          </a:p>
        </p:txBody>
      </p:sp>
      <p:sp>
        <p:nvSpPr>
          <p:cNvPr id="982018"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82019"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82020" name="Rectangle 4"/>
          <p:cNvSpPr>
            <a:spLocks noGrp="1" noRot="1" noChangeAspect="1" noChangeArrowheads="1" noTextEdit="1"/>
          </p:cNvSpPr>
          <p:nvPr>
            <p:ph type="sldImg"/>
          </p:nvPr>
        </p:nvSpPr>
        <p:spPr>
          <a:xfrm>
            <a:off x="1027113" y="611188"/>
            <a:ext cx="4764087" cy="3575050"/>
          </a:xfrm>
          <a:ln/>
        </p:spPr>
      </p:sp>
      <p:sp>
        <p:nvSpPr>
          <p:cNvPr id="982021" name="Rectangle 5"/>
          <p:cNvSpPr>
            <a:spLocks noGrp="1" noChangeArrowheads="1"/>
          </p:cNvSpPr>
          <p:nvPr>
            <p:ph type="body" idx="1"/>
          </p:nvPr>
        </p:nvSpPr>
        <p:spPr>
          <a:xfrm>
            <a:off x="852246" y="4344212"/>
            <a:ext cx="5121193" cy="4682435"/>
          </a:xfrm>
        </p:spPr>
        <p:txBody>
          <a:bodyPr lIns="91276" tIns="45639" rIns="91276" bIns="45639"/>
          <a:lstStyle/>
          <a:p>
            <a:r>
              <a:rPr lang="en-US"/>
              <a:t>Lesson Aim</a:t>
            </a:r>
          </a:p>
          <a:p>
            <a:pPr lvl="1"/>
            <a:r>
              <a:rPr lang="en-US"/>
              <a:t>&lt;Enter lesson aim here.&gt;</a:t>
            </a:r>
          </a:p>
        </p:txBody>
      </p:sp>
    </p:spTree>
    <p:extLst>
      <p:ext uri="{BB962C8B-B14F-4D97-AF65-F5344CB8AC3E}">
        <p14:creationId xmlns:p14="http://schemas.microsoft.com/office/powerpoint/2010/main" val="4216606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B51ED518-5817-4062-8910-0C529ADC2C0C}" type="slidenum">
              <a:rPr lang="en-US"/>
              <a:pPr/>
              <a:t>71</a:t>
            </a:fld>
            <a:endParaRPr lang="en-US"/>
          </a:p>
        </p:txBody>
      </p:sp>
      <p:sp>
        <p:nvSpPr>
          <p:cNvPr id="984066"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84067"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84068" name="Rectangle 4"/>
          <p:cNvSpPr>
            <a:spLocks noGrp="1" noRot="1" noChangeAspect="1" noChangeArrowheads="1" noTextEdit="1"/>
          </p:cNvSpPr>
          <p:nvPr>
            <p:ph type="sldImg"/>
          </p:nvPr>
        </p:nvSpPr>
        <p:spPr>
          <a:xfrm>
            <a:off x="1027113" y="611188"/>
            <a:ext cx="4764087" cy="3575050"/>
          </a:xfrm>
          <a:ln/>
        </p:spPr>
      </p:sp>
      <p:sp>
        <p:nvSpPr>
          <p:cNvPr id="984069" name="Rectangle 5"/>
          <p:cNvSpPr>
            <a:spLocks noGrp="1" noChangeArrowheads="1"/>
          </p:cNvSpPr>
          <p:nvPr>
            <p:ph type="body" idx="1"/>
          </p:nvPr>
        </p:nvSpPr>
        <p:spPr>
          <a:xfrm>
            <a:off x="852246" y="4344212"/>
            <a:ext cx="5121193" cy="4682435"/>
          </a:xfrm>
        </p:spPr>
        <p:txBody>
          <a:bodyPr lIns="91276" tIns="45639" rIns="91276" bIns="45639"/>
          <a:lstStyle/>
          <a:p>
            <a:r>
              <a:rPr lang="en-US"/>
              <a:t>Lesson Aim</a:t>
            </a:r>
          </a:p>
          <a:p>
            <a:pPr lvl="1"/>
            <a:r>
              <a:rPr lang="en-US"/>
              <a:t>&lt;Enter lesson aim here.&gt;</a:t>
            </a:r>
          </a:p>
        </p:txBody>
      </p:sp>
    </p:spTree>
    <p:extLst>
      <p:ext uri="{BB962C8B-B14F-4D97-AF65-F5344CB8AC3E}">
        <p14:creationId xmlns:p14="http://schemas.microsoft.com/office/powerpoint/2010/main" val="29372005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72575D60-757A-4F2D-8AAA-C8C73BE06FAE}" type="slidenum">
              <a:rPr lang="en-US"/>
              <a:pPr/>
              <a:t>72</a:t>
            </a:fld>
            <a:endParaRPr lang="en-US"/>
          </a:p>
        </p:txBody>
      </p:sp>
      <p:sp>
        <p:nvSpPr>
          <p:cNvPr id="923650"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23651"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23652" name="Rectangle 4"/>
          <p:cNvSpPr>
            <a:spLocks noGrp="1" noRot="1" noChangeAspect="1" noChangeArrowheads="1" noTextEdit="1"/>
          </p:cNvSpPr>
          <p:nvPr>
            <p:ph type="sldImg"/>
          </p:nvPr>
        </p:nvSpPr>
        <p:spPr>
          <a:xfrm>
            <a:off x="1027113" y="611188"/>
            <a:ext cx="4764087" cy="3575050"/>
          </a:xfrm>
          <a:ln/>
        </p:spPr>
      </p:sp>
      <p:sp>
        <p:nvSpPr>
          <p:cNvPr id="923653"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3260758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8933CBCA-E250-4483-9D23-7DE83B932757}" type="slidenum">
              <a:rPr lang="en-US"/>
              <a:pPr/>
              <a:t>10</a:t>
            </a:fld>
            <a:endParaRPr lang="en-US"/>
          </a:p>
        </p:txBody>
      </p:sp>
      <p:sp>
        <p:nvSpPr>
          <p:cNvPr id="697346"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697347"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697348" name="Rectangle 4"/>
          <p:cNvSpPr>
            <a:spLocks noGrp="1" noRot="1" noChangeAspect="1" noChangeArrowheads="1"/>
          </p:cNvSpPr>
          <p:nvPr>
            <p:ph type="sldImg"/>
          </p:nvPr>
        </p:nvSpPr>
        <p:spPr bwMode="auto">
          <a:xfrm>
            <a:off x="1027113" y="611188"/>
            <a:ext cx="4764087" cy="3575050"/>
          </a:xfrm>
          <a:prstGeom prst="rect">
            <a:avLst/>
          </a:prstGeom>
          <a:solidFill>
            <a:srgbClr val="FFFFFF"/>
          </a:solidFill>
          <a:ln>
            <a:solidFill>
              <a:srgbClr val="000000"/>
            </a:solidFill>
            <a:miter lim="800000"/>
            <a:headEnd/>
            <a:tailEnd/>
          </a:ln>
        </p:spPr>
      </p:sp>
      <p:sp>
        <p:nvSpPr>
          <p:cNvPr id="697349" name="Rectangle 5"/>
          <p:cNvSpPr>
            <a:spLocks noGrp="1" noChangeArrowheads="1"/>
          </p:cNvSpPr>
          <p:nvPr>
            <p:ph type="body" idx="1"/>
          </p:nvPr>
        </p:nvSpPr>
        <p:spPr bwMode="auto">
          <a:xfrm>
            <a:off x="852246" y="4344212"/>
            <a:ext cx="5121193" cy="4682435"/>
          </a:xfrm>
          <a:prstGeom prst="rect">
            <a:avLst/>
          </a:prstGeom>
          <a:solidFill>
            <a:srgbClr val="FFFFFF"/>
          </a:solidFill>
          <a:ln>
            <a:solidFill>
              <a:srgbClr val="000000"/>
            </a:solidFill>
            <a:miter lim="800000"/>
            <a:headEnd/>
            <a:tailEnd/>
          </a:ln>
        </p:spPr>
        <p:txBody>
          <a:bodyPr lIns="91294" tIns="45647" rIns="91294" bIns="45647"/>
          <a:lstStyle/>
          <a:p>
            <a:r>
              <a:rPr lang="en-US" dirty="0" smtClean="0"/>
              <a:t>Dedicated: </a:t>
            </a:r>
            <a:r>
              <a:rPr lang="en-US" dirty="0" err="1" smtClean="0"/>
              <a:t>chuyên</a:t>
            </a:r>
            <a:r>
              <a:rPr lang="en-US" dirty="0" smtClean="0"/>
              <a:t> </a:t>
            </a:r>
            <a:r>
              <a:rPr lang="en-US" dirty="0" err="1" smtClean="0"/>
              <a:t>dụng</a:t>
            </a:r>
            <a:endParaRPr lang="en-US" dirty="0"/>
          </a:p>
        </p:txBody>
      </p:sp>
    </p:spTree>
    <p:extLst>
      <p:ext uri="{BB962C8B-B14F-4D97-AF65-F5344CB8AC3E}">
        <p14:creationId xmlns:p14="http://schemas.microsoft.com/office/powerpoint/2010/main" val="1876103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83560D2E-599C-4995-B115-31B16CFAF8F8}" type="slidenum">
              <a:rPr lang="en-US"/>
              <a:pPr/>
              <a:t>73</a:t>
            </a:fld>
            <a:endParaRPr lang="en-US"/>
          </a:p>
        </p:txBody>
      </p:sp>
      <p:sp>
        <p:nvSpPr>
          <p:cNvPr id="940034"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40035"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40036" name="Rectangle 4"/>
          <p:cNvSpPr>
            <a:spLocks noGrp="1" noRot="1" noChangeAspect="1" noChangeArrowheads="1" noTextEdit="1"/>
          </p:cNvSpPr>
          <p:nvPr>
            <p:ph type="sldImg"/>
          </p:nvPr>
        </p:nvSpPr>
        <p:spPr>
          <a:xfrm>
            <a:off x="1027113" y="611188"/>
            <a:ext cx="4764087" cy="3575050"/>
          </a:xfrm>
          <a:ln/>
        </p:spPr>
      </p:sp>
      <p:sp>
        <p:nvSpPr>
          <p:cNvPr id="940037"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21818640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FF26750F-4722-44CE-8707-56A1337F0BDA}" type="slidenum">
              <a:rPr lang="en-US"/>
              <a:pPr/>
              <a:t>74</a:t>
            </a:fld>
            <a:endParaRPr lang="en-US"/>
          </a:p>
        </p:txBody>
      </p:sp>
      <p:sp>
        <p:nvSpPr>
          <p:cNvPr id="937986"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37987"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37988" name="Rectangle 4"/>
          <p:cNvSpPr>
            <a:spLocks noGrp="1" noRot="1" noChangeAspect="1" noChangeArrowheads="1" noTextEdit="1"/>
          </p:cNvSpPr>
          <p:nvPr>
            <p:ph type="sldImg"/>
          </p:nvPr>
        </p:nvSpPr>
        <p:spPr>
          <a:xfrm>
            <a:off x="1027113" y="611188"/>
            <a:ext cx="4764087" cy="3575050"/>
          </a:xfrm>
          <a:ln/>
        </p:spPr>
      </p:sp>
      <p:sp>
        <p:nvSpPr>
          <p:cNvPr id="937989"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3847198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8F71A07B-A023-4EEA-BC9C-14F4EF8421F5}" type="slidenum">
              <a:rPr lang="en-US"/>
              <a:pPr/>
              <a:t>75</a:t>
            </a:fld>
            <a:endParaRPr lang="en-US"/>
          </a:p>
        </p:txBody>
      </p:sp>
      <p:sp>
        <p:nvSpPr>
          <p:cNvPr id="987138"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87139"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87140" name="Rectangle 4"/>
          <p:cNvSpPr>
            <a:spLocks noGrp="1" noRot="1" noChangeAspect="1" noChangeArrowheads="1" noTextEdit="1"/>
          </p:cNvSpPr>
          <p:nvPr>
            <p:ph type="sldImg"/>
          </p:nvPr>
        </p:nvSpPr>
        <p:spPr>
          <a:xfrm>
            <a:off x="1027113" y="611188"/>
            <a:ext cx="4764087" cy="3575050"/>
          </a:xfrm>
          <a:ln/>
        </p:spPr>
      </p:sp>
      <p:sp>
        <p:nvSpPr>
          <p:cNvPr id="987141" name="Rectangle 5"/>
          <p:cNvSpPr>
            <a:spLocks noGrp="1" noChangeArrowheads="1"/>
          </p:cNvSpPr>
          <p:nvPr>
            <p:ph type="body" idx="1"/>
          </p:nvPr>
        </p:nvSpPr>
        <p:spPr>
          <a:xfrm>
            <a:off x="852246" y="4344212"/>
            <a:ext cx="5121193" cy="4682435"/>
          </a:xfrm>
        </p:spPr>
        <p:txBody>
          <a:bodyPr lIns="91276" tIns="45639" rIns="91276" bIns="45639"/>
          <a:lstStyle/>
          <a:p>
            <a:r>
              <a:rPr lang="en-US"/>
              <a:t>Lesson Aim</a:t>
            </a:r>
          </a:p>
          <a:p>
            <a:pPr lvl="1"/>
            <a:r>
              <a:rPr lang="en-US"/>
              <a:t>&lt;Enter lesson aim here.&gt;</a:t>
            </a:r>
          </a:p>
        </p:txBody>
      </p:sp>
    </p:spTree>
    <p:extLst>
      <p:ext uri="{BB962C8B-B14F-4D97-AF65-F5344CB8AC3E}">
        <p14:creationId xmlns:p14="http://schemas.microsoft.com/office/powerpoint/2010/main" val="2375397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32D7E64D-F93C-4019-90FB-0F9353ED959E}" type="slidenum">
              <a:rPr lang="en-US"/>
              <a:pPr/>
              <a:t>76</a:t>
            </a:fld>
            <a:endParaRPr lang="en-US"/>
          </a:p>
        </p:txBody>
      </p:sp>
      <p:sp>
        <p:nvSpPr>
          <p:cNvPr id="989186"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89187"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89188" name="Rectangle 4"/>
          <p:cNvSpPr>
            <a:spLocks noGrp="1" noRot="1" noChangeAspect="1" noChangeArrowheads="1" noTextEdit="1"/>
          </p:cNvSpPr>
          <p:nvPr>
            <p:ph type="sldImg"/>
          </p:nvPr>
        </p:nvSpPr>
        <p:spPr>
          <a:xfrm>
            <a:off x="1027113" y="611188"/>
            <a:ext cx="4764087" cy="3575050"/>
          </a:xfrm>
          <a:ln/>
        </p:spPr>
      </p:sp>
      <p:sp>
        <p:nvSpPr>
          <p:cNvPr id="989189" name="Rectangle 5"/>
          <p:cNvSpPr>
            <a:spLocks noGrp="1" noChangeArrowheads="1"/>
          </p:cNvSpPr>
          <p:nvPr>
            <p:ph type="body" idx="1"/>
          </p:nvPr>
        </p:nvSpPr>
        <p:spPr>
          <a:xfrm>
            <a:off x="852246" y="4344212"/>
            <a:ext cx="5121193" cy="4682435"/>
          </a:xfrm>
        </p:spPr>
        <p:txBody>
          <a:bodyPr lIns="91276" tIns="45639" rIns="91276" bIns="45639"/>
          <a:lstStyle/>
          <a:p>
            <a:r>
              <a:rPr lang="en-US"/>
              <a:t>Lesson Aim</a:t>
            </a:r>
          </a:p>
          <a:p>
            <a:pPr lvl="1"/>
            <a:r>
              <a:rPr lang="en-US"/>
              <a:t>&lt;Enter lesson aim here.&gt;</a:t>
            </a:r>
          </a:p>
        </p:txBody>
      </p:sp>
    </p:spTree>
    <p:extLst>
      <p:ext uri="{BB962C8B-B14F-4D97-AF65-F5344CB8AC3E}">
        <p14:creationId xmlns:p14="http://schemas.microsoft.com/office/powerpoint/2010/main" val="2835740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BC12B625-3820-4F7F-8FF9-2BA644F19E0F}" type="slidenum">
              <a:rPr lang="en-US"/>
              <a:pPr/>
              <a:t>77</a:t>
            </a:fld>
            <a:endParaRPr lang="en-US"/>
          </a:p>
        </p:txBody>
      </p:sp>
      <p:sp>
        <p:nvSpPr>
          <p:cNvPr id="948226"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48227"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48228" name="Rectangle 4"/>
          <p:cNvSpPr>
            <a:spLocks noGrp="1" noRot="1" noChangeAspect="1" noChangeArrowheads="1" noTextEdit="1"/>
          </p:cNvSpPr>
          <p:nvPr>
            <p:ph type="sldImg"/>
          </p:nvPr>
        </p:nvSpPr>
        <p:spPr>
          <a:xfrm>
            <a:off x="1027113" y="611188"/>
            <a:ext cx="4764087" cy="3575050"/>
          </a:xfrm>
          <a:ln/>
        </p:spPr>
      </p:sp>
      <p:sp>
        <p:nvSpPr>
          <p:cNvPr id="948229" name="Rectangle 5"/>
          <p:cNvSpPr>
            <a:spLocks noGrp="1" noChangeArrowheads="1"/>
          </p:cNvSpPr>
          <p:nvPr>
            <p:ph type="body" idx="1"/>
          </p:nvPr>
        </p:nvSpPr>
        <p:spPr>
          <a:xfrm>
            <a:off x="852246" y="4344212"/>
            <a:ext cx="5121193" cy="4682435"/>
          </a:xfrm>
        </p:spPr>
        <p:txBody>
          <a:bodyPr lIns="91294" tIns="45647" rIns="91294" bIns="45647"/>
          <a:lstStyle/>
          <a:p>
            <a:r>
              <a:rPr lang="en-US"/>
              <a:t>Lesson Aim</a:t>
            </a:r>
          </a:p>
          <a:p>
            <a:pPr lvl="1"/>
            <a:r>
              <a:rPr lang="en-US"/>
              <a:t>&lt;Enter lesson aim here.&gt;</a:t>
            </a:r>
          </a:p>
        </p:txBody>
      </p:sp>
    </p:spTree>
    <p:extLst>
      <p:ext uri="{BB962C8B-B14F-4D97-AF65-F5344CB8AC3E}">
        <p14:creationId xmlns:p14="http://schemas.microsoft.com/office/powerpoint/2010/main" val="8095291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5BEB9E28-8B61-43CE-BBB1-98D0D60708DA}" type="slidenum">
              <a:rPr lang="en-US"/>
              <a:pPr/>
              <a:t>78</a:t>
            </a:fld>
            <a:endParaRPr lang="en-US"/>
          </a:p>
        </p:txBody>
      </p:sp>
      <p:sp>
        <p:nvSpPr>
          <p:cNvPr id="950274"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50275"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50276" name="Rectangle 4"/>
          <p:cNvSpPr>
            <a:spLocks noGrp="1" noRot="1" noChangeAspect="1" noChangeArrowheads="1" noTextEdit="1"/>
          </p:cNvSpPr>
          <p:nvPr>
            <p:ph type="sldImg"/>
          </p:nvPr>
        </p:nvSpPr>
        <p:spPr>
          <a:xfrm>
            <a:off x="1027113" y="611188"/>
            <a:ext cx="4764087" cy="3575050"/>
          </a:xfrm>
          <a:ln/>
        </p:spPr>
      </p:sp>
      <p:sp>
        <p:nvSpPr>
          <p:cNvPr id="950277"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29359125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2E6A2895-91BC-4235-9B0B-1B3C14670033}" type="slidenum">
              <a:rPr lang="en-US"/>
              <a:pPr/>
              <a:t>79</a:t>
            </a:fld>
            <a:endParaRPr lang="en-US"/>
          </a:p>
        </p:txBody>
      </p:sp>
      <p:sp>
        <p:nvSpPr>
          <p:cNvPr id="991234"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91235"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91236" name="Rectangle 4"/>
          <p:cNvSpPr>
            <a:spLocks noGrp="1" noRot="1" noChangeAspect="1" noChangeArrowheads="1" noTextEdit="1"/>
          </p:cNvSpPr>
          <p:nvPr>
            <p:ph type="sldImg"/>
          </p:nvPr>
        </p:nvSpPr>
        <p:spPr>
          <a:xfrm>
            <a:off x="1027113" y="611188"/>
            <a:ext cx="4764087" cy="3575050"/>
          </a:xfrm>
          <a:ln/>
        </p:spPr>
      </p:sp>
      <p:sp>
        <p:nvSpPr>
          <p:cNvPr id="991237" name="Rectangle 5"/>
          <p:cNvSpPr>
            <a:spLocks noGrp="1" noChangeArrowheads="1"/>
          </p:cNvSpPr>
          <p:nvPr>
            <p:ph type="body" idx="1"/>
          </p:nvPr>
        </p:nvSpPr>
        <p:spPr>
          <a:xfrm>
            <a:off x="852246" y="4344212"/>
            <a:ext cx="5121193" cy="4682435"/>
          </a:xfrm>
        </p:spPr>
        <p:txBody>
          <a:bodyPr lIns="91276" tIns="45639" rIns="91276" bIns="45639"/>
          <a:lstStyle/>
          <a:p>
            <a:r>
              <a:rPr lang="en-US"/>
              <a:t>Lesson Aim</a:t>
            </a:r>
          </a:p>
          <a:p>
            <a:pPr lvl="1"/>
            <a:r>
              <a:rPr lang="en-US"/>
              <a:t>&lt;Enter lesson aim here.&gt;</a:t>
            </a:r>
          </a:p>
        </p:txBody>
      </p:sp>
    </p:spTree>
    <p:extLst>
      <p:ext uri="{BB962C8B-B14F-4D97-AF65-F5344CB8AC3E}">
        <p14:creationId xmlns:p14="http://schemas.microsoft.com/office/powerpoint/2010/main" val="39129959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FC2208E7-412E-4AE9-BDD7-1E35A9F2D200}" type="slidenum">
              <a:rPr lang="en-US"/>
              <a:pPr/>
              <a:t>80</a:t>
            </a:fld>
            <a:endParaRPr lang="en-US"/>
          </a:p>
        </p:txBody>
      </p:sp>
      <p:sp>
        <p:nvSpPr>
          <p:cNvPr id="954370"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954371"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954372" name="Rectangle 4"/>
          <p:cNvSpPr>
            <a:spLocks noGrp="1" noRot="1" noChangeAspect="1" noChangeArrowheads="1" noTextEdit="1"/>
          </p:cNvSpPr>
          <p:nvPr>
            <p:ph type="sldImg"/>
          </p:nvPr>
        </p:nvSpPr>
        <p:spPr>
          <a:xfrm>
            <a:off x="1027113" y="611188"/>
            <a:ext cx="4764087" cy="3575050"/>
          </a:xfrm>
          <a:ln/>
        </p:spPr>
      </p:sp>
      <p:sp>
        <p:nvSpPr>
          <p:cNvPr id="954373" name="Rectangle 5"/>
          <p:cNvSpPr>
            <a:spLocks noGrp="1" noChangeArrowheads="1"/>
          </p:cNvSpPr>
          <p:nvPr>
            <p:ph type="body" idx="1"/>
          </p:nvPr>
        </p:nvSpPr>
        <p:spPr>
          <a:xfrm>
            <a:off x="852246" y="4344212"/>
            <a:ext cx="5121193" cy="4682435"/>
          </a:xfrm>
        </p:spPr>
        <p:txBody>
          <a:bodyPr lIns="91285" tIns="45643" rIns="91285" bIns="45643"/>
          <a:lstStyle/>
          <a:p>
            <a:r>
              <a:rPr lang="en-US"/>
              <a:t>Lesson Aim</a:t>
            </a:r>
          </a:p>
          <a:p>
            <a:pPr lvl="1"/>
            <a:r>
              <a:rPr lang="en-US"/>
              <a:t>&lt;Enter lesson aim here.&gt;</a:t>
            </a:r>
          </a:p>
        </p:txBody>
      </p:sp>
    </p:spTree>
    <p:extLst>
      <p:ext uri="{BB962C8B-B14F-4D97-AF65-F5344CB8AC3E}">
        <p14:creationId xmlns:p14="http://schemas.microsoft.com/office/powerpoint/2010/main" val="14653221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kern="1200">
                <a:solidFill>
                  <a:schemeClr val="tx1"/>
                </a:solidFill>
                <a:effectLst/>
                <a:latin typeface="+mn-lt"/>
                <a:ea typeface="+mn-ea"/>
                <a:cs typeface="+mn-cs"/>
              </a:rPr>
              <a:t>There are three distinct functions of layer 2 switching: address learning, forward/filter decisions, and loop avoidance.</a:t>
            </a:r>
            <a:br>
              <a:rPr lang="en-US" sz="1200" b="0" i="0" kern="1200">
                <a:solidFill>
                  <a:schemeClr val="tx1"/>
                </a:solidFill>
                <a:effectLst/>
                <a:latin typeface="+mn-lt"/>
                <a:ea typeface="+mn-ea"/>
                <a:cs typeface="+mn-cs"/>
              </a:rPr>
            </a:br>
            <a:r>
              <a:rPr lang="en-US" sz="1200" b="1" i="0" kern="1200">
                <a:solidFill>
                  <a:schemeClr val="tx1"/>
                </a:solidFill>
                <a:effectLst/>
                <a:latin typeface="+mn-lt"/>
                <a:ea typeface="+mn-ea"/>
                <a:cs typeface="+mn-cs"/>
              </a:rPr>
              <a:t>Address learning</a:t>
            </a:r>
            <a:r>
              <a:rPr lang="en-US" sz="1200" b="0" i="0" kern="1200">
                <a:solidFill>
                  <a:schemeClr val="tx1"/>
                </a:solidFill>
                <a:effectLst/>
                <a:latin typeface="+mn-lt"/>
                <a:ea typeface="+mn-ea"/>
                <a:cs typeface="+mn-cs"/>
              </a:rPr>
              <a:t> Layer 2 switches and bridges remember the source MAC address of each frame received on an interface, and enter this information into a MAC table called a forward/filter table.</a:t>
            </a:r>
          </a:p>
          <a:p>
            <a:r>
              <a:rPr lang="en-US" sz="1200" b="1" i="0" kern="1200">
                <a:solidFill>
                  <a:schemeClr val="tx1"/>
                </a:solidFill>
                <a:effectLst/>
                <a:latin typeface="+mn-lt"/>
                <a:ea typeface="+mn-ea"/>
                <a:cs typeface="+mn-cs"/>
              </a:rPr>
              <a:t>Forward/filter decisions</a:t>
            </a:r>
            <a:r>
              <a:rPr lang="en-US" sz="1200" b="0" i="0" kern="1200">
                <a:solidFill>
                  <a:schemeClr val="tx1"/>
                </a:solidFill>
                <a:effectLst/>
                <a:latin typeface="+mn-lt"/>
                <a:ea typeface="+mn-ea"/>
                <a:cs typeface="+mn-cs"/>
              </a:rPr>
              <a:t> When a frame is received on an interface, the switch looks at the destination MAC address and finds the exit interface in the MAC table. The frame is only forwarded out the specified destination port.</a:t>
            </a:r>
          </a:p>
          <a:p>
            <a:r>
              <a:rPr lang="en-US" sz="1200" b="1" i="0" kern="1200">
                <a:solidFill>
                  <a:schemeClr val="tx1"/>
                </a:solidFill>
                <a:effectLst/>
                <a:latin typeface="+mn-lt"/>
                <a:ea typeface="+mn-ea"/>
                <a:cs typeface="+mn-cs"/>
              </a:rPr>
              <a:t>Loop avoidance</a:t>
            </a:r>
            <a:r>
              <a:rPr lang="en-US" sz="1200" b="0" i="0" kern="1200">
                <a:solidFill>
                  <a:schemeClr val="tx1"/>
                </a:solidFill>
                <a:effectLst/>
                <a:latin typeface="+mn-lt"/>
                <a:ea typeface="+mn-ea"/>
                <a:cs typeface="+mn-cs"/>
              </a:rPr>
              <a:t> If multiple connections between switches are created for redundancy purposes, network loops can occur. Spanning Tree Protocol (STP) is used to stop network loops while still permitting redundancy.</a:t>
            </a:r>
          </a:p>
          <a:p>
            <a:r>
              <a:rPr lang="en-US" sz="1200" b="0" i="0" kern="1200">
                <a:solidFill>
                  <a:schemeClr val="tx1"/>
                </a:solidFill>
                <a:effectLst/>
                <a:latin typeface="+mn-lt"/>
                <a:ea typeface="+mn-ea"/>
                <a:cs typeface="+mn-cs"/>
              </a:rPr>
              <a:t>When a switch is first powered on, the MAC table is empty. When a frame is received on a port, the source MAC address is placed in the MAC address table, along with the port ID of the port on which it was received. If the MAC address was already in the table, its associated aging countdown timer is reset (300 seconds by default). Then the MAC address table is searched using the destination MAC address to determine which action to take. </a:t>
            </a:r>
          </a:p>
          <a:p>
            <a:r>
              <a:rPr lang="en-US" sz="1200" b="1" i="0" kern="1200">
                <a:solidFill>
                  <a:schemeClr val="tx1"/>
                </a:solidFill>
                <a:effectLst/>
                <a:latin typeface="+mn-lt"/>
                <a:ea typeface="+mn-ea"/>
                <a:cs typeface="+mn-cs"/>
              </a:rPr>
              <a:t>Forward </a:t>
            </a:r>
            <a:r>
              <a:rPr lang="en-US" sz="1200" b="0" i="0" kern="1200">
                <a:solidFill>
                  <a:schemeClr val="tx1"/>
                </a:solidFill>
                <a:effectLst/>
                <a:latin typeface="+mn-lt"/>
                <a:ea typeface="+mn-ea"/>
                <a:cs typeface="+mn-cs"/>
              </a:rPr>
              <a:t>If the destination MAC address comes from another port within the switch, then the frame is sent to the identified port for transmission.</a:t>
            </a:r>
          </a:p>
          <a:p>
            <a:r>
              <a:rPr lang="en-US" sz="1200" b="1" i="0" kern="1200">
                <a:solidFill>
                  <a:schemeClr val="tx1"/>
                </a:solidFill>
                <a:effectLst/>
                <a:latin typeface="+mn-lt"/>
                <a:ea typeface="+mn-ea"/>
                <a:cs typeface="+mn-cs"/>
              </a:rPr>
              <a:t>Flood</a:t>
            </a:r>
            <a:r>
              <a:rPr lang="en-US" sz="1200" b="0" i="0" kern="1200">
                <a:solidFill>
                  <a:schemeClr val="tx1"/>
                </a:solidFill>
                <a:effectLst/>
                <a:latin typeface="+mn-lt"/>
                <a:ea typeface="+mn-ea"/>
                <a:cs typeface="+mn-cs"/>
              </a:rPr>
              <a:t> If the destination MAC address is not in the MAC address table, then the frame needs to be flooded and is sent to all ports except for the port through which it arrived. This action is known as unicast flooding.</a:t>
            </a:r>
          </a:p>
          <a:p>
            <a:r>
              <a:rPr lang="en-US" sz="1200" b="1" i="0" kern="1200">
                <a:solidFill>
                  <a:schemeClr val="tx1"/>
                </a:solidFill>
                <a:effectLst/>
                <a:latin typeface="+mn-lt"/>
                <a:ea typeface="+mn-ea"/>
                <a:cs typeface="+mn-cs"/>
              </a:rPr>
              <a:t>Filter</a:t>
            </a:r>
            <a:r>
              <a:rPr lang="en-US" sz="1200" b="0" i="0" kern="1200">
                <a:solidFill>
                  <a:schemeClr val="tx1"/>
                </a:solidFill>
                <a:effectLst/>
                <a:latin typeface="+mn-lt"/>
                <a:ea typeface="+mn-ea"/>
                <a:cs typeface="+mn-cs"/>
              </a:rPr>
              <a:t> If the destination MAC address comes from the same port on which it was received, (in another words, source mac address and destination mac address have the same exit port) then there is no need to forward it, and it is discarded.</a:t>
            </a:r>
          </a:p>
          <a:p>
            <a:endParaRPr lang="en-US"/>
          </a:p>
        </p:txBody>
      </p:sp>
      <p:sp>
        <p:nvSpPr>
          <p:cNvPr id="4" name="Slide Number Placeholder 3"/>
          <p:cNvSpPr>
            <a:spLocks noGrp="1"/>
          </p:cNvSpPr>
          <p:nvPr>
            <p:ph type="sldNum" sz="quarter" idx="10"/>
          </p:nvPr>
        </p:nvSpPr>
        <p:spPr/>
        <p:txBody>
          <a:bodyPr/>
          <a:lstStyle/>
          <a:p>
            <a:fld id="{EF6F9A57-430C-42ED-B8B9-D13D26B98519}" type="slidenum">
              <a:rPr lang="en-GB" smtClean="0"/>
              <a:pPr/>
              <a:t>81</a:t>
            </a:fld>
            <a:endParaRPr lang="en-GB"/>
          </a:p>
        </p:txBody>
      </p:sp>
    </p:spTree>
    <p:extLst>
      <p:ext uri="{BB962C8B-B14F-4D97-AF65-F5344CB8AC3E}">
        <p14:creationId xmlns:p14="http://schemas.microsoft.com/office/powerpoint/2010/main" val="4576764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Đáp án: </a:t>
            </a:r>
          </a:p>
          <a:p>
            <a:r>
              <a:rPr lang="en-US" sz="1200" kern="1200">
                <a:solidFill>
                  <a:schemeClr val="tx1"/>
                </a:solidFill>
                <a:effectLst/>
                <a:latin typeface="+mn-lt"/>
                <a:ea typeface="+mn-ea"/>
                <a:cs typeface="+mn-cs"/>
              </a:rPr>
              <a:t>Source IP = 172.16.22.250/24 </a:t>
            </a:r>
          </a:p>
          <a:p>
            <a:r>
              <a:rPr lang="en-US" sz="1200" kern="1200">
                <a:solidFill>
                  <a:schemeClr val="tx1"/>
                </a:solidFill>
                <a:effectLst/>
                <a:latin typeface="+mn-lt"/>
                <a:ea typeface="+mn-ea"/>
                <a:cs typeface="+mn-cs"/>
              </a:rPr>
              <a:t>Destination IP= 172.16.21.7/24</a:t>
            </a:r>
          </a:p>
          <a:p>
            <a:r>
              <a:rPr lang="en-US" sz="1200" kern="1200">
                <a:solidFill>
                  <a:schemeClr val="tx1"/>
                </a:solidFill>
                <a:effectLst/>
                <a:latin typeface="+mn-lt"/>
                <a:ea typeface="+mn-ea"/>
                <a:cs typeface="+mn-cs"/>
              </a:rPr>
              <a:t>Source MAC = 0000.0c12.2222 </a:t>
            </a:r>
          </a:p>
          <a:p>
            <a:r>
              <a:rPr lang="en-US" sz="1200" kern="1200">
                <a:solidFill>
                  <a:schemeClr val="tx1"/>
                </a:solidFill>
                <a:effectLst/>
                <a:latin typeface="+mn-lt"/>
                <a:ea typeface="+mn-ea"/>
                <a:cs typeface="+mn-cs"/>
              </a:rPr>
              <a:t>Destination MAC=0000.ad12.6666 </a:t>
            </a:r>
          </a:p>
          <a:p>
            <a:endParaRPr lang="en-US"/>
          </a:p>
        </p:txBody>
      </p:sp>
      <p:sp>
        <p:nvSpPr>
          <p:cNvPr id="4" name="Slide Number Placeholder 3"/>
          <p:cNvSpPr>
            <a:spLocks noGrp="1"/>
          </p:cNvSpPr>
          <p:nvPr>
            <p:ph type="sldNum" sz="quarter" idx="10"/>
          </p:nvPr>
        </p:nvSpPr>
        <p:spPr/>
        <p:txBody>
          <a:bodyPr/>
          <a:lstStyle/>
          <a:p>
            <a:fld id="{EF6F9A57-430C-42ED-B8B9-D13D26B98519}" type="slidenum">
              <a:rPr lang="en-GB" smtClean="0"/>
              <a:pPr/>
              <a:t>82</a:t>
            </a:fld>
            <a:endParaRPr lang="en-GB"/>
          </a:p>
        </p:txBody>
      </p:sp>
    </p:spTree>
    <p:extLst>
      <p:ext uri="{BB962C8B-B14F-4D97-AF65-F5344CB8AC3E}">
        <p14:creationId xmlns:p14="http://schemas.microsoft.com/office/powerpoint/2010/main" val="201788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11</a:t>
            </a:fld>
            <a:endParaRPr lang="en-US"/>
          </a:p>
        </p:txBody>
      </p:sp>
    </p:spTree>
    <p:extLst>
      <p:ext uri="{BB962C8B-B14F-4D97-AF65-F5344CB8AC3E}">
        <p14:creationId xmlns:p14="http://schemas.microsoft.com/office/powerpoint/2010/main" val="1206471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t>
            </a:r>
          </a:p>
        </p:txBody>
      </p:sp>
      <p:sp>
        <p:nvSpPr>
          <p:cNvPr id="4" name="Slide Number Placeholder 3"/>
          <p:cNvSpPr>
            <a:spLocks noGrp="1"/>
          </p:cNvSpPr>
          <p:nvPr>
            <p:ph type="sldNum" sz="quarter" idx="10"/>
          </p:nvPr>
        </p:nvSpPr>
        <p:spPr/>
        <p:txBody>
          <a:bodyPr/>
          <a:lstStyle/>
          <a:p>
            <a:fld id="{EF6F9A57-430C-42ED-B8B9-D13D26B98519}" type="slidenum">
              <a:rPr lang="en-GB" smtClean="0"/>
              <a:pPr/>
              <a:t>83</a:t>
            </a:fld>
            <a:endParaRPr lang="en-GB"/>
          </a:p>
        </p:txBody>
      </p:sp>
    </p:spTree>
    <p:extLst>
      <p:ext uri="{BB962C8B-B14F-4D97-AF65-F5344CB8AC3E}">
        <p14:creationId xmlns:p14="http://schemas.microsoft.com/office/powerpoint/2010/main" val="16927867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84</a:t>
            </a:fld>
            <a:endParaRPr lang="en-US"/>
          </a:p>
        </p:txBody>
      </p:sp>
    </p:spTree>
    <p:extLst>
      <p:ext uri="{BB962C8B-B14F-4D97-AF65-F5344CB8AC3E}">
        <p14:creationId xmlns:p14="http://schemas.microsoft.com/office/powerpoint/2010/main" val="245733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Grp="1" noChangeArrowheads="1"/>
          </p:cNvSpPr>
          <p:nvPr>
            <p:ph type="sldNum" sz="quarter" idx="5"/>
          </p:nvPr>
        </p:nvSpPr>
        <p:spPr>
          <a:ln/>
        </p:spPr>
        <p:txBody>
          <a:bodyPr/>
          <a:lstStyle/>
          <a:p>
            <a:fld id="{F3F7CF9C-0277-4343-85B4-958529B12F63}" type="slidenum">
              <a:rPr lang="en-US"/>
              <a:pPr/>
              <a:t>12</a:t>
            </a:fld>
            <a:endParaRPr lang="en-US"/>
          </a:p>
        </p:txBody>
      </p:sp>
      <p:sp>
        <p:nvSpPr>
          <p:cNvPr id="703490" name="Rectangle 2"/>
          <p:cNvSpPr>
            <a:spLocks noChangeArrowheads="1"/>
          </p:cNvSpPr>
          <p:nvPr/>
        </p:nvSpPr>
        <p:spPr bwMode="auto">
          <a:xfrm>
            <a:off x="3855177" y="-1700"/>
            <a:ext cx="2953524" cy="499687"/>
          </a:xfrm>
          <a:prstGeom prst="rect">
            <a:avLst/>
          </a:prstGeom>
          <a:noFill/>
          <a:ln w="9525">
            <a:noFill/>
            <a:miter lim="800000"/>
            <a:headEnd/>
            <a:tailEnd/>
          </a:ln>
          <a:effectLst/>
        </p:spPr>
        <p:txBody>
          <a:bodyPr wrap="none" anchor="ctr"/>
          <a:lstStyle/>
          <a:p>
            <a:endParaRPr lang="en-US"/>
          </a:p>
        </p:txBody>
      </p:sp>
      <p:sp>
        <p:nvSpPr>
          <p:cNvPr id="703491" name="Rectangle 3"/>
          <p:cNvSpPr>
            <a:spLocks noChangeArrowheads="1"/>
          </p:cNvSpPr>
          <p:nvPr/>
        </p:nvSpPr>
        <p:spPr bwMode="auto">
          <a:xfrm>
            <a:off x="-3088" y="-1700"/>
            <a:ext cx="2950438" cy="499687"/>
          </a:xfrm>
          <a:prstGeom prst="rect">
            <a:avLst/>
          </a:prstGeom>
          <a:noFill/>
          <a:ln w="9525">
            <a:noFill/>
            <a:miter lim="800000"/>
            <a:headEnd/>
            <a:tailEnd/>
          </a:ln>
          <a:effectLst/>
        </p:spPr>
        <p:txBody>
          <a:bodyPr wrap="none" anchor="ctr"/>
          <a:lstStyle/>
          <a:p>
            <a:endParaRPr lang="en-US"/>
          </a:p>
        </p:txBody>
      </p:sp>
      <p:sp>
        <p:nvSpPr>
          <p:cNvPr id="703492" name="Rectangle 4"/>
          <p:cNvSpPr>
            <a:spLocks noGrp="1" noRot="1" noChangeAspect="1" noChangeArrowheads="1"/>
          </p:cNvSpPr>
          <p:nvPr>
            <p:ph type="sldImg"/>
          </p:nvPr>
        </p:nvSpPr>
        <p:spPr bwMode="auto">
          <a:xfrm>
            <a:off x="1027113" y="611188"/>
            <a:ext cx="4764087" cy="3575050"/>
          </a:xfrm>
          <a:prstGeom prst="rect">
            <a:avLst/>
          </a:prstGeom>
          <a:solidFill>
            <a:srgbClr val="FFFFFF"/>
          </a:solidFill>
          <a:ln>
            <a:solidFill>
              <a:srgbClr val="000000"/>
            </a:solidFill>
            <a:miter lim="800000"/>
            <a:headEnd/>
            <a:tailEnd/>
          </a:ln>
        </p:spPr>
      </p:sp>
      <p:sp>
        <p:nvSpPr>
          <p:cNvPr id="703493" name="Rectangle 5"/>
          <p:cNvSpPr>
            <a:spLocks noGrp="1" noChangeArrowheads="1"/>
          </p:cNvSpPr>
          <p:nvPr>
            <p:ph type="body" idx="1"/>
          </p:nvPr>
        </p:nvSpPr>
        <p:spPr bwMode="auto">
          <a:xfrm>
            <a:off x="852246" y="4344212"/>
            <a:ext cx="5121193" cy="4682435"/>
          </a:xfrm>
          <a:prstGeom prst="rect">
            <a:avLst/>
          </a:prstGeom>
          <a:solidFill>
            <a:srgbClr val="FFFFFF"/>
          </a:solidFill>
          <a:ln>
            <a:solidFill>
              <a:srgbClr val="000000"/>
            </a:solidFill>
            <a:miter lim="800000"/>
            <a:headEnd/>
            <a:tailEnd/>
          </a:ln>
        </p:spPr>
        <p:txBody>
          <a:bodyPr lIns="91294" tIns="45647" rIns="91294" bIns="45647"/>
          <a:lstStyle/>
          <a:p>
            <a:r>
              <a:rPr lang="en-US"/>
              <a:t>Lesson Aim</a:t>
            </a:r>
          </a:p>
          <a:p>
            <a:pPr lvl="1"/>
            <a:r>
              <a:rPr lang="en-US"/>
              <a:t>&lt;Enter lesson aim here.&gt;</a:t>
            </a:r>
          </a:p>
        </p:txBody>
      </p:sp>
    </p:spTree>
    <p:extLst>
      <p:ext uri="{BB962C8B-B14F-4D97-AF65-F5344CB8AC3E}">
        <p14:creationId xmlns:p14="http://schemas.microsoft.com/office/powerpoint/2010/main" val="3063759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gif"/><Relationship Id="rId5" Type="http://schemas.openxmlformats.org/officeDocument/2006/relationships/image" Target="../media/image7.jpeg"/><Relationship Id="rId6" Type="http://schemas.openxmlformats.org/officeDocument/2006/relationships/image" Target="../media/image3.jpe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14" name="Rectangle 13"/>
          <p:cNvSpPr>
            <a:spLocks noChangeArrowheads="1"/>
          </p:cNvSpPr>
          <p:nvPr userDrawn="1"/>
        </p:nvSpPr>
        <p:spPr bwMode="white">
          <a:xfrm>
            <a:off x="0" y="5181600"/>
            <a:ext cx="9144000" cy="1676400"/>
          </a:xfrm>
          <a:prstGeom prst="rect">
            <a:avLst/>
          </a:prstGeom>
          <a:solidFill>
            <a:srgbClr val="A0B5C4">
              <a:alpha val="30980"/>
            </a:srgbClr>
          </a:solidFill>
          <a:ln w="9525">
            <a:noFill/>
            <a:miter lim="800000"/>
            <a:headEnd/>
            <a:tailEnd/>
          </a:ln>
          <a:effectLst/>
        </p:spPr>
        <p:txBody>
          <a:bodyPr wrap="none" anchor="ctr"/>
          <a:lstStyle/>
          <a:p>
            <a:pPr>
              <a:defRPr/>
            </a:pPr>
            <a:endParaRPr lang="en-US">
              <a:cs typeface="+mn-cs"/>
            </a:endParaRPr>
          </a:p>
        </p:txBody>
      </p:sp>
      <p:sp>
        <p:nvSpPr>
          <p:cNvPr id="15" name="Rectangle 14"/>
          <p:cNvSpPr>
            <a:spLocks noChangeArrowheads="1"/>
          </p:cNvSpPr>
          <p:nvPr userDrawn="1"/>
        </p:nvSpPr>
        <p:spPr bwMode="gray">
          <a:xfrm>
            <a:off x="0" y="1663700"/>
            <a:ext cx="9144000" cy="2324100"/>
          </a:xfrm>
          <a:prstGeom prst="rect">
            <a:avLst/>
          </a:prstGeom>
          <a:solidFill>
            <a:srgbClr val="003366"/>
          </a:solidFill>
          <a:ln w="9525">
            <a:noFill/>
            <a:miter lim="800000"/>
            <a:headEnd/>
            <a:tailEnd/>
          </a:ln>
          <a:effectLst/>
        </p:spPr>
        <p:txBody>
          <a:bodyPr wrap="none" anchor="ctr"/>
          <a:lstStyle/>
          <a:p>
            <a:pPr>
              <a:defRPr/>
            </a:pPr>
            <a:endParaRPr lang="en-US">
              <a:cs typeface="+mn-cs"/>
            </a:endParaRPr>
          </a:p>
        </p:txBody>
      </p:sp>
      <p:sp>
        <p:nvSpPr>
          <p:cNvPr id="16" name="AutoShape 21"/>
          <p:cNvSpPr>
            <a:spLocks noChangeArrowheads="1"/>
          </p:cNvSpPr>
          <p:nvPr userDrawn="1"/>
        </p:nvSpPr>
        <p:spPr bwMode="gray">
          <a:xfrm>
            <a:off x="7696200" y="5943600"/>
            <a:ext cx="609600" cy="533400"/>
          </a:xfrm>
          <a:prstGeom prst="hexagon">
            <a:avLst>
              <a:gd name="adj" fmla="val 28571"/>
              <a:gd name="vf" fmla="val 115470"/>
            </a:avLst>
          </a:prstGeom>
          <a:solidFill>
            <a:srgbClr val="5086C2"/>
          </a:solidFill>
          <a:ln w="9525">
            <a:noFill/>
            <a:miter lim="800000"/>
            <a:headEnd/>
            <a:tailEnd/>
          </a:ln>
          <a:effectLst/>
        </p:spPr>
        <p:txBody>
          <a:bodyPr wrap="none" anchor="ctr"/>
          <a:lstStyle/>
          <a:p>
            <a:pPr>
              <a:defRPr/>
            </a:pPr>
            <a:endParaRPr lang="en-US">
              <a:cs typeface="+mn-cs"/>
            </a:endParaRPr>
          </a:p>
        </p:txBody>
      </p:sp>
      <p:sp>
        <p:nvSpPr>
          <p:cNvPr id="17" name="AutoShape 22"/>
          <p:cNvSpPr>
            <a:spLocks noChangeArrowheads="1"/>
          </p:cNvSpPr>
          <p:nvPr userDrawn="1"/>
        </p:nvSpPr>
        <p:spPr bwMode="gray">
          <a:xfrm>
            <a:off x="8229600" y="5638800"/>
            <a:ext cx="609600" cy="533400"/>
          </a:xfrm>
          <a:prstGeom prst="hexagon">
            <a:avLst>
              <a:gd name="adj" fmla="val 28571"/>
              <a:gd name="vf" fmla="val 115470"/>
            </a:avLst>
          </a:prstGeom>
          <a:solidFill>
            <a:srgbClr val="5086C2"/>
          </a:solidFill>
          <a:ln w="9525">
            <a:noFill/>
            <a:miter lim="800000"/>
            <a:headEnd/>
            <a:tailEnd/>
          </a:ln>
          <a:effectLst/>
        </p:spPr>
        <p:txBody>
          <a:bodyPr wrap="none" anchor="ctr"/>
          <a:lstStyle/>
          <a:p>
            <a:pPr>
              <a:defRPr/>
            </a:pPr>
            <a:endParaRPr lang="en-US">
              <a:cs typeface="+mn-cs"/>
            </a:endParaRPr>
          </a:p>
        </p:txBody>
      </p:sp>
      <p:sp>
        <p:nvSpPr>
          <p:cNvPr id="18" name="AutoShape 23"/>
          <p:cNvSpPr>
            <a:spLocks noChangeArrowheads="1"/>
          </p:cNvSpPr>
          <p:nvPr userDrawn="1"/>
        </p:nvSpPr>
        <p:spPr bwMode="gray">
          <a:xfrm>
            <a:off x="8220075" y="6229350"/>
            <a:ext cx="609600" cy="533400"/>
          </a:xfrm>
          <a:prstGeom prst="hexagon">
            <a:avLst>
              <a:gd name="adj" fmla="val 28571"/>
              <a:gd name="vf" fmla="val 115470"/>
            </a:avLst>
          </a:prstGeom>
          <a:solidFill>
            <a:srgbClr val="5086C2"/>
          </a:solidFill>
          <a:ln w="9525">
            <a:noFill/>
            <a:miter lim="800000"/>
            <a:headEnd/>
            <a:tailEnd/>
          </a:ln>
          <a:effectLst/>
        </p:spPr>
        <p:txBody>
          <a:bodyPr wrap="none" anchor="ctr"/>
          <a:lstStyle/>
          <a:p>
            <a:pPr>
              <a:defRPr/>
            </a:pPr>
            <a:endParaRPr lang="en-US">
              <a:cs typeface="+mn-cs"/>
            </a:endParaRPr>
          </a:p>
        </p:txBody>
      </p:sp>
      <p:sp>
        <p:nvSpPr>
          <p:cNvPr id="20" name="AutoShape 113" descr="gdd01"/>
          <p:cNvSpPr>
            <a:spLocks noChangeArrowheads="1"/>
          </p:cNvSpPr>
          <p:nvPr userDrawn="1"/>
        </p:nvSpPr>
        <p:spPr bwMode="gray">
          <a:xfrm>
            <a:off x="12700" y="2044700"/>
            <a:ext cx="1752600" cy="1600200"/>
          </a:xfrm>
          <a:prstGeom prst="hexagon">
            <a:avLst>
              <a:gd name="adj" fmla="val 27381"/>
              <a:gd name="vf" fmla="val 115470"/>
            </a:avLst>
          </a:prstGeom>
          <a:blipFill dpi="0" rotWithShape="1">
            <a:blip r:embed="rId2" cstate="print"/>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defRPr/>
            </a:pPr>
            <a:endParaRPr lang="ko-KR" altLang="en-US">
              <a:latin typeface="Times New Roman" pitchFamily="18" charset="0"/>
              <a:ea typeface="Gulim" pitchFamily="34" charset="-127"/>
              <a:cs typeface="+mn-cs"/>
            </a:endParaRPr>
          </a:p>
        </p:txBody>
      </p:sp>
      <p:sp>
        <p:nvSpPr>
          <p:cNvPr id="21" name="AutoShape 114" descr="gdd04"/>
          <p:cNvSpPr>
            <a:spLocks noChangeArrowheads="1"/>
          </p:cNvSpPr>
          <p:nvPr userDrawn="1"/>
        </p:nvSpPr>
        <p:spPr bwMode="gray">
          <a:xfrm>
            <a:off x="1460500" y="1206500"/>
            <a:ext cx="1828800" cy="1600200"/>
          </a:xfrm>
          <a:prstGeom prst="hexagon">
            <a:avLst>
              <a:gd name="adj" fmla="val 28571"/>
              <a:gd name="vf" fmla="val 115470"/>
            </a:avLst>
          </a:prstGeom>
          <a:blipFill dpi="0" rotWithShape="1">
            <a:blip r:embed="rId3" cstate="print"/>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defRPr/>
            </a:pPr>
            <a:endParaRPr lang="ko-KR" altLang="en-US">
              <a:latin typeface="Times New Roman" pitchFamily="18" charset="0"/>
              <a:ea typeface="Gulim" pitchFamily="34" charset="-127"/>
              <a:cs typeface="+mn-cs"/>
            </a:endParaRPr>
          </a:p>
        </p:txBody>
      </p:sp>
      <p:sp>
        <p:nvSpPr>
          <p:cNvPr id="22" name="AutoShape 115" descr="gdd03"/>
          <p:cNvSpPr>
            <a:spLocks noChangeArrowheads="1"/>
          </p:cNvSpPr>
          <p:nvPr userDrawn="1"/>
        </p:nvSpPr>
        <p:spPr bwMode="gray">
          <a:xfrm>
            <a:off x="1422400" y="2921000"/>
            <a:ext cx="1828800" cy="1600200"/>
          </a:xfrm>
          <a:prstGeom prst="hexagon">
            <a:avLst>
              <a:gd name="adj" fmla="val 28571"/>
              <a:gd name="vf" fmla="val 115470"/>
            </a:avLst>
          </a:prstGeom>
          <a:blipFill dpi="0" rotWithShape="1">
            <a:blip r:embed="rId4" cstate="print"/>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defRPr/>
            </a:pPr>
            <a:endParaRPr lang="ko-KR" altLang="en-US">
              <a:latin typeface="Times New Roman" pitchFamily="18" charset="0"/>
              <a:ea typeface="Gulim" pitchFamily="34" charset="-127"/>
              <a:cs typeface="+mn-cs"/>
            </a:endParaRPr>
          </a:p>
        </p:txBody>
      </p:sp>
      <p:pic>
        <p:nvPicPr>
          <p:cNvPr id="23" name="Picture 6" descr="D:\HCMUTE\Khoa\hinhkhoa\logo_jpeg.jpg"/>
          <p:cNvPicPr>
            <a:picLocks noChangeAspect="1" noChangeArrowheads="1"/>
          </p:cNvPicPr>
          <p:nvPr userDrawn="1"/>
        </p:nvPicPr>
        <p:blipFill>
          <a:blip r:embed="rId5" cstate="print"/>
          <a:srcRect/>
          <a:stretch>
            <a:fillRect/>
          </a:stretch>
        </p:blipFill>
        <p:spPr bwMode="auto">
          <a:xfrm>
            <a:off x="7843838" y="0"/>
            <a:ext cx="1300162" cy="1295400"/>
          </a:xfrm>
          <a:prstGeom prst="rect">
            <a:avLst/>
          </a:prstGeom>
          <a:noFill/>
          <a:ln w="9525">
            <a:noFill/>
            <a:miter lim="800000"/>
            <a:headEnd/>
            <a:tailEnd/>
          </a:ln>
        </p:spPr>
      </p:pic>
      <p:sp>
        <p:nvSpPr>
          <p:cNvPr id="24" name="Rectangle 3"/>
          <p:cNvSpPr txBox="1">
            <a:spLocks noChangeArrowheads="1"/>
          </p:cNvSpPr>
          <p:nvPr userDrawn="1"/>
        </p:nvSpPr>
        <p:spPr bwMode="white">
          <a:xfrm>
            <a:off x="1295400" y="330200"/>
            <a:ext cx="6477000" cy="838200"/>
          </a:xfrm>
          <a:prstGeom prst="rect">
            <a:avLst/>
          </a:prstGeom>
          <a:noFill/>
          <a:ln w="9525">
            <a:noFill/>
            <a:miter lim="800000"/>
            <a:headEnd/>
            <a:tailEnd/>
          </a:ln>
        </p:spPr>
        <p:txBody>
          <a:bodyPr/>
          <a:lstStyle>
            <a:lvl1pPr marL="0" indent="0" algn="r">
              <a:buFont typeface="Wingdings" pitchFamily="2" charset="2"/>
              <a:buNone/>
              <a:defRPr sz="2800">
                <a:solidFill>
                  <a:schemeClr val="bg1"/>
                </a:solidFill>
              </a:defRPr>
            </a:lvl1pPr>
          </a:lstStyle>
          <a:p>
            <a:pPr algn="ctr" eaLnBrk="0" hangingPunct="0">
              <a:spcBef>
                <a:spcPct val="20000"/>
              </a:spcBef>
              <a:buClr>
                <a:schemeClr val="hlink"/>
              </a:buClr>
              <a:defRPr/>
            </a:pPr>
            <a:r>
              <a:rPr lang="en-US" sz="3800" b="1" kern="0" dirty="0" smtClean="0">
                <a:solidFill>
                  <a:srgbClr val="5086C2"/>
                </a:solidFill>
                <a:latin typeface="Times New Roman" pitchFamily="18" charset="0"/>
                <a:cs typeface="Times New Roman" pitchFamily="18" charset="0"/>
              </a:rPr>
              <a:t>Networking Essentials</a:t>
            </a:r>
            <a:endParaRPr lang="en-US" sz="3800" b="1" kern="0" dirty="0">
              <a:solidFill>
                <a:srgbClr val="5086C2"/>
              </a:solidFill>
              <a:latin typeface="Times New Roman" pitchFamily="18" charset="0"/>
              <a:cs typeface="Times New Roman" pitchFamily="18" charset="0"/>
            </a:endParaRPr>
          </a:p>
        </p:txBody>
      </p:sp>
      <p:pic>
        <p:nvPicPr>
          <p:cNvPr id="13" name="Picture 2" descr="G:\MIT 2014\logo\logo\logo-truong.jpg"/>
          <p:cNvPicPr>
            <a:picLocks noChangeAspect="1" noChangeArrowheads="1"/>
          </p:cNvPicPr>
          <p:nvPr userDrawn="1"/>
        </p:nvPicPr>
        <p:blipFill>
          <a:blip r:embed="rId6" cstate="print"/>
          <a:srcRect/>
          <a:stretch>
            <a:fillRect/>
          </a:stretch>
        </p:blipFill>
        <p:spPr bwMode="auto">
          <a:xfrm>
            <a:off x="179511" y="116632"/>
            <a:ext cx="941781" cy="1008112"/>
          </a:xfrm>
          <a:prstGeom prst="rect">
            <a:avLst/>
          </a:prstGeom>
          <a:noFill/>
          <a:effectLst>
            <a:outerShdw blurRad="50800" dist="50800" dir="5400000" algn="ctr" rotWithShape="0">
              <a:srgbClr val="000000">
                <a:alpha val="0"/>
              </a:srgbClr>
            </a:outerShdw>
          </a:effectLst>
        </p:spPr>
      </p:pic>
      <p:sp>
        <p:nvSpPr>
          <p:cNvPr id="19" name="TextBox 18"/>
          <p:cNvSpPr txBox="1"/>
          <p:nvPr userDrawn="1"/>
        </p:nvSpPr>
        <p:spPr>
          <a:xfrm>
            <a:off x="251520" y="1124744"/>
            <a:ext cx="864096" cy="276999"/>
          </a:xfrm>
          <a:prstGeom prst="rect">
            <a:avLst/>
          </a:prstGeom>
          <a:noFill/>
        </p:spPr>
        <p:txBody>
          <a:bodyPr wrap="square" rtlCol="0">
            <a:spAutoFit/>
          </a:bodyPr>
          <a:lstStyle/>
          <a:p>
            <a:r>
              <a:rPr lang="en-US" sz="1200" b="1" dirty="0" smtClean="0">
                <a:solidFill>
                  <a:srgbClr val="002060"/>
                </a:solidFill>
                <a:latin typeface="Arial" panose="020B0604020202020204" pitchFamily="34" charset="0"/>
                <a:cs typeface="Arial" panose="020B0604020202020204" pitchFamily="34" charset="0"/>
              </a:rPr>
              <a:t>HCMUTE</a:t>
            </a:r>
            <a:endParaRPr lang="en-US" sz="1200" b="1" dirty="0">
              <a:solidFill>
                <a:srgbClr val="002060"/>
              </a:solidFill>
              <a:latin typeface="Arial" panose="020B0604020202020204" pitchFamily="34" charset="0"/>
              <a:cs typeface="Arial" panose="020B0604020202020204" pitchFamily="34" charset="0"/>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D5038CF1-A7C8-40BD-B6B0-0DD8C764D05E}" type="slidenum">
              <a:rPr lang="en-GB" smtClean="0"/>
              <a:pPr/>
              <a:t>‹#›</a:t>
            </a:fld>
            <a:endParaRPr lang="en-GB"/>
          </a:p>
        </p:txBody>
      </p:sp>
      <p:sp>
        <p:nvSpPr>
          <p:cNvPr id="7"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a:xfrm>
            <a:off x="457201" y="6248207"/>
            <a:ext cx="5573483" cy="365125"/>
          </a:xfrm>
        </p:spPr>
        <p:txBody>
          <a:bodyPr/>
          <a:lstStyle/>
          <a:p>
            <a:r>
              <a:rPr lang="en-GB" smtClean="0"/>
              <a:t>Networking Essentials – Master. Nguyen Huu Trung</a:t>
            </a:r>
            <a:endParaRPr lang="en-GB"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D5038CF1-A7C8-40BD-B6B0-0DD8C764D05E}" type="slidenum">
              <a:rPr lang="en-GB" smtClean="0"/>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457200"/>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1781175"/>
            <a:ext cx="7940675" cy="3571875"/>
          </a:xfrm>
        </p:spPr>
        <p:txBody>
          <a:bodyPr/>
          <a:lstStyle/>
          <a:p>
            <a:endParaRPr lang="en-US"/>
          </a:p>
        </p:txBody>
      </p:sp>
    </p:spTree>
    <p:extLst>
      <p:ext uri="{BB962C8B-B14F-4D97-AF65-F5344CB8AC3E}">
        <p14:creationId xmlns:p14="http://schemas.microsoft.com/office/powerpoint/2010/main" val="1500360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dirty="0" smtClean="0"/>
              <a:t>Click to edit Master title style</a:t>
            </a:r>
            <a:endParaRPr kumimoji="0" lang="en-US" dirty="0"/>
          </a:p>
        </p:txBody>
      </p:sp>
      <p:sp>
        <p:nvSpPr>
          <p:cNvPr id="6" name="Slide Number Placeholder 5"/>
          <p:cNvSpPr>
            <a:spLocks noGrp="1"/>
          </p:cNvSpPr>
          <p:nvPr>
            <p:ph type="sldNum" sz="quarter" idx="12"/>
          </p:nvPr>
        </p:nvSpPr>
        <p:spPr>
          <a:xfrm>
            <a:off x="-1" y="1272222"/>
            <a:ext cx="529099" cy="244476"/>
          </a:xfrm>
        </p:spPr>
        <p:txBody>
          <a:bodyPr/>
          <a:lstStyle>
            <a:lvl1pPr>
              <a:defRPr>
                <a:solidFill>
                  <a:srgbClr val="FFFFFF"/>
                </a:solidFill>
              </a:defRPr>
            </a:lvl1pPr>
          </a:lstStyle>
          <a:p>
            <a:fld id="{D5038CF1-A7C8-40BD-B6B0-0DD8C764D05E}" type="slidenum">
              <a:rPr lang="en-GB" smtClean="0"/>
              <a:pPr/>
              <a:t>‹#›</a:t>
            </a:fld>
            <a:endParaRPr lang="en-GB"/>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7"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9" name="TextBox 8"/>
          <p:cNvSpPr txBox="1"/>
          <p:nvPr userDrawn="1"/>
        </p:nvSpPr>
        <p:spPr>
          <a:xfrm>
            <a:off x="-55676" y="1916832"/>
            <a:ext cx="553998" cy="4560168"/>
          </a:xfrm>
          <a:prstGeom prst="rect">
            <a:avLst/>
          </a:prstGeom>
          <a:noFill/>
          <a:ln w="9525">
            <a:noFill/>
          </a:ln>
        </p:spPr>
        <p:txBody>
          <a:bodyPr vert="vert270" wrap="square" rtlCol="0" anchor="ctr" anchorCtr="0">
            <a:spAutoFit/>
          </a:bodyPr>
          <a:lstStyle/>
          <a:p>
            <a:pPr algn="r"/>
            <a:r>
              <a:rPr lang="en-US" sz="2400" b="0" cap="none" spc="0" dirty="0" smtClean="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rPr>
              <a:t>Learning really to create real value</a:t>
            </a:r>
            <a:endParaRPr lang="en-US" sz="2400" b="0" cap="none" spc="0" dirty="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3" name="Rectangle 2"/>
          <p:cNvSpPr/>
          <p:nvPr userDrawn="1"/>
        </p:nvSpPr>
        <p:spPr>
          <a:xfrm>
            <a:off x="467544" y="1516698"/>
            <a:ext cx="61555" cy="53413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dirty="0" smtClean="0"/>
              <a:t>Click to edit Master title style</a:t>
            </a:r>
            <a:endParaRPr kumimoji="0" lang="en-US" dirty="0"/>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D5038CF1-A7C8-40BD-B6B0-0DD8C764D05E}" type="slidenum">
              <a:rPr lang="en-GB" smtClean="0"/>
              <a:pPr/>
              <a:t>‹#›</a:t>
            </a:fld>
            <a:endParaRPr lang="en-GB"/>
          </a:p>
        </p:txBody>
      </p:sp>
      <p:sp>
        <p:nvSpPr>
          <p:cNvPr id="10"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11" name="AutoShape 21"/>
          <p:cNvSpPr>
            <a:spLocks noChangeArrowheads="1"/>
          </p:cNvSpPr>
          <p:nvPr userDrawn="1"/>
        </p:nvSpPr>
        <p:spPr bwMode="gray">
          <a:xfrm>
            <a:off x="8028384" y="6351984"/>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effectLst/>
                <a:latin typeface="Corbel" pitchFamily="34" charset="0"/>
                <a:cs typeface="Arial" pitchFamily="34" charset="0"/>
              </a:rPr>
              <a:t>NE</a:t>
            </a:r>
            <a:endParaRPr lang="en-US" sz="1800" b="1" dirty="0">
              <a:solidFill>
                <a:schemeClr val="bg1"/>
              </a:solidFill>
              <a:effectLst/>
              <a:latin typeface="Corbel" pitchFamily="34" charset="0"/>
              <a:cs typeface="Arial" pitchFamily="34" charset="0"/>
            </a:endParaRPr>
          </a:p>
        </p:txBody>
      </p:sp>
      <p:sp>
        <p:nvSpPr>
          <p:cNvPr id="12" name="AutoShape 22"/>
          <p:cNvSpPr>
            <a:spLocks noChangeArrowheads="1"/>
          </p:cNvSpPr>
          <p:nvPr userDrawn="1"/>
        </p:nvSpPr>
        <p:spPr bwMode="gray">
          <a:xfrm>
            <a:off x="8532440" y="6093296"/>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latin typeface="Corbel" pitchFamily="34" charset="0"/>
                <a:cs typeface="+mn-cs"/>
              </a:rPr>
              <a:t>SS</a:t>
            </a:r>
            <a:endParaRPr lang="en-US" sz="1800" b="1" dirty="0">
              <a:solidFill>
                <a:schemeClr val="bg1"/>
              </a:solidFill>
              <a:latin typeface="Corbel" pitchFamily="34" charset="0"/>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smtClean="0"/>
              <a:t>Click to edit Master title style</a:t>
            </a:r>
            <a:endParaRPr kumimoji="0" lang="en-US" dirty="0"/>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Slide Number Placeholder 9"/>
          <p:cNvSpPr>
            <a:spLocks noGrp="1"/>
          </p:cNvSpPr>
          <p:nvPr>
            <p:ph type="sldNum" sz="quarter" idx="16"/>
          </p:nvPr>
        </p:nvSpPr>
        <p:spPr/>
        <p:txBody>
          <a:bodyPr rtlCol="0"/>
          <a:lstStyle/>
          <a:p>
            <a:fld id="{D5038CF1-A7C8-40BD-B6B0-0DD8C764D05E}" type="slidenum">
              <a:rPr lang="en-GB" smtClean="0"/>
              <a:pPr/>
              <a:t>‹#›</a:t>
            </a:fld>
            <a:endParaRPr lang="en-GB"/>
          </a:p>
        </p:txBody>
      </p:sp>
      <p:sp>
        <p:nvSpPr>
          <p:cNvPr id="7"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dirty="0" smtClean="0"/>
              <a:t>Click to edit Master title style</a:t>
            </a:r>
            <a:endParaRPr kumimoji="0" lang="en-US" dirty="0"/>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2" name="Slide Number Placeholder 11"/>
          <p:cNvSpPr>
            <a:spLocks noGrp="1"/>
          </p:cNvSpPr>
          <p:nvPr>
            <p:ph type="sldNum" sz="quarter" idx="16"/>
          </p:nvPr>
        </p:nvSpPr>
        <p:spPr/>
        <p:txBody>
          <a:bodyPr rtlCol="0"/>
          <a:lstStyle/>
          <a:p>
            <a:fld id="{D5038CF1-A7C8-40BD-B6B0-0DD8C764D05E}" type="slidenum">
              <a:rPr lang="en-GB" smtClean="0"/>
              <a:pPr/>
              <a:t>‹#›</a:t>
            </a:fld>
            <a:endParaRPr lang="en-GB"/>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dirty="0"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9" name="Footer Placeholder 2"/>
          <p:cNvSpPr>
            <a:spLocks noGrp="1"/>
          </p:cNvSpPr>
          <p:nvPr>
            <p:ph type="ftr" sz="quarter" idx="17"/>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5038CF1-A7C8-40BD-B6B0-0DD8C764D05E}" type="slidenum">
              <a:rPr lang="en-GB" smtClean="0"/>
              <a:pPr/>
              <a:t>‹#›</a:t>
            </a:fld>
            <a:endParaRPr lang="en-GB"/>
          </a:p>
        </p:txBody>
      </p:sp>
      <p:sp>
        <p:nvSpPr>
          <p:cNvPr id="6"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D5038CF1-A7C8-40BD-B6B0-0DD8C764D05E}" type="slidenum">
              <a:rPr lang="en-GB" smtClean="0"/>
              <a:pPr/>
              <a:t>‹#›</a:t>
            </a:fld>
            <a:endParaRPr lang="en-GB" dirty="0"/>
          </a:p>
        </p:txBody>
      </p:sp>
      <p:sp>
        <p:nvSpPr>
          <p:cNvPr id="5"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6" name="AutoShape 21"/>
          <p:cNvSpPr>
            <a:spLocks noChangeArrowheads="1"/>
          </p:cNvSpPr>
          <p:nvPr userDrawn="1"/>
        </p:nvSpPr>
        <p:spPr bwMode="gray">
          <a:xfrm>
            <a:off x="8028384" y="6351984"/>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effectLst/>
                <a:latin typeface="Corbel" pitchFamily="34" charset="0"/>
                <a:cs typeface="Arial" pitchFamily="34" charset="0"/>
              </a:rPr>
              <a:t>NE</a:t>
            </a:r>
            <a:endParaRPr lang="en-US" sz="1800" b="1" dirty="0">
              <a:solidFill>
                <a:schemeClr val="bg1"/>
              </a:solidFill>
              <a:effectLst/>
              <a:latin typeface="Corbel" pitchFamily="34" charset="0"/>
              <a:cs typeface="Arial" pitchFamily="34" charset="0"/>
            </a:endParaRPr>
          </a:p>
        </p:txBody>
      </p:sp>
      <p:sp>
        <p:nvSpPr>
          <p:cNvPr id="7" name="AutoShape 22"/>
          <p:cNvSpPr>
            <a:spLocks noChangeArrowheads="1"/>
          </p:cNvSpPr>
          <p:nvPr userDrawn="1"/>
        </p:nvSpPr>
        <p:spPr bwMode="gray">
          <a:xfrm>
            <a:off x="8532440" y="6093296"/>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latin typeface="Corbel" pitchFamily="34" charset="0"/>
                <a:cs typeface="+mn-cs"/>
              </a:rPr>
              <a:t>SS</a:t>
            </a:r>
            <a:endParaRPr lang="en-US" sz="1800" b="1" dirty="0">
              <a:solidFill>
                <a:schemeClr val="bg1"/>
              </a:solidFill>
              <a:latin typeface="Corbel" pitchFamily="34" charset="0"/>
              <a:cs typeface="+mn-cs"/>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dirty="0" smtClean="0"/>
              <a:t>Click to edit Master title style</a:t>
            </a:r>
            <a:endParaRPr kumimoji="0"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D5038CF1-A7C8-40BD-B6B0-0DD8C764D05E}" type="slidenum">
              <a:rPr lang="en-GB" smtClean="0"/>
              <a:pPr/>
              <a:t>‹#›</a:t>
            </a:fld>
            <a:endParaRPr lang="en-GB"/>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atin typeface="Times New Roman" pitchFamily="18" charset="0"/>
                <a:cs typeface="Times New Roman" pitchFamily="18" charset="0"/>
              </a:defRPr>
            </a:lvl1pPr>
            <a:lvl2pPr>
              <a:buNone/>
              <a:defRPr sz="1200"/>
            </a:lvl2pPr>
            <a:lvl3pPr>
              <a:buNone/>
              <a:defRPr sz="1000"/>
            </a:lvl3pPr>
            <a:lvl4pPr>
              <a:buNone/>
              <a:defRPr sz="900"/>
            </a:lvl4pPr>
            <a:lvl5pPr>
              <a:buNone/>
              <a:defRPr sz="900"/>
            </a:lvl5pPr>
          </a:lstStyle>
          <a:p>
            <a:pPr lvl="0" eaLnBrk="1" latinLnBrk="0" hangingPunct="1"/>
            <a:r>
              <a:rPr kumimoji="0" lang="en-US" dirty="0"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8"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dirty="0"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dirty="0" smtClean="0"/>
              <a:t>Click to edit Master title style</a:t>
            </a:r>
            <a:endParaRPr kumimoji="0"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D5038CF1-A7C8-40BD-B6B0-0DD8C764D05E}" type="slidenum">
              <a:rPr lang="en-GB" smtClean="0"/>
              <a:pPr/>
              <a:t>‹#›</a:t>
            </a:fld>
            <a:endParaRPr lang="en-GB"/>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dirty="0"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D5038CF1-A7C8-40BD-B6B0-0DD8C764D05E}" type="slidenum">
              <a:rPr lang="en-GB" smtClean="0"/>
              <a:pPr/>
              <a:t>‹#›</a:t>
            </a:fld>
            <a:endParaRPr lang="en-GB" dirty="0"/>
          </a:p>
        </p:txBody>
      </p:sp>
      <p:sp>
        <p:nvSpPr>
          <p:cNvPr id="12" name="Rectangle 6"/>
          <p:cNvSpPr txBox="1">
            <a:spLocks noChangeArrowheads="1"/>
          </p:cNvSpPr>
          <p:nvPr userDrawn="1"/>
        </p:nvSpPr>
        <p:spPr bwMode="auto">
          <a:xfrm>
            <a:off x="6084168" y="5546700"/>
            <a:ext cx="520700" cy="381000"/>
          </a:xfrm>
          <a:prstGeom prst="rect">
            <a:avLst/>
          </a:prstGeom>
          <a:noFill/>
          <a:ln w="9525">
            <a:noFill/>
            <a:miter lim="800000"/>
            <a:headEnd/>
            <a:tailEnd/>
          </a:ln>
          <a:effectLst/>
        </p:spPr>
        <p:txBody>
          <a:bodyPr/>
          <a:lstStyle>
            <a:lvl1pPr algn="l">
              <a:defRPr sz="1200">
                <a:latin typeface="Arial" charset="0"/>
              </a:defRPr>
            </a:lvl1pPr>
          </a:lstStyle>
          <a:p>
            <a:pPr algn="ctr">
              <a:defRPr/>
            </a:pPr>
            <a:r>
              <a:rPr lang="en-US" sz="1800" b="1" dirty="0" smtClean="0">
                <a:solidFill>
                  <a:schemeClr val="bg1"/>
                </a:solidFill>
                <a:latin typeface="Corbel" pitchFamily="34" charset="0"/>
                <a:cs typeface="+mn-cs"/>
              </a:rPr>
              <a:t>LT</a:t>
            </a:r>
            <a:endParaRPr lang="en-US" sz="1800" b="1" dirty="0">
              <a:solidFill>
                <a:schemeClr val="bg1"/>
              </a:solidFill>
              <a:latin typeface="Corbel" pitchFamily="34" charset="0"/>
              <a:cs typeface="+mn-cs"/>
            </a:endParaRPr>
          </a:p>
        </p:txBody>
      </p:sp>
      <p:sp>
        <p:nvSpPr>
          <p:cNvPr id="15" name="Rectangle 6"/>
          <p:cNvSpPr txBox="1">
            <a:spLocks noChangeArrowheads="1"/>
          </p:cNvSpPr>
          <p:nvPr userDrawn="1"/>
        </p:nvSpPr>
        <p:spPr bwMode="auto">
          <a:xfrm>
            <a:off x="6642968" y="5229200"/>
            <a:ext cx="495300" cy="469900"/>
          </a:xfrm>
          <a:prstGeom prst="rect">
            <a:avLst/>
          </a:prstGeom>
          <a:noFill/>
          <a:ln w="9525">
            <a:noFill/>
            <a:miter lim="800000"/>
            <a:headEnd/>
            <a:tailEnd/>
          </a:ln>
          <a:effectLst/>
        </p:spPr>
        <p:txBody>
          <a:bodyPr/>
          <a:lstStyle>
            <a:lvl1pPr algn="l">
              <a:defRPr sz="1200">
                <a:latin typeface="Arial" charset="0"/>
              </a:defRPr>
            </a:lvl1pPr>
          </a:lstStyle>
          <a:p>
            <a:pPr algn="ctr">
              <a:defRPr/>
            </a:pPr>
            <a:r>
              <a:rPr lang="en-US" sz="1800" b="1" dirty="0" smtClean="0">
                <a:solidFill>
                  <a:schemeClr val="bg1"/>
                </a:solidFill>
                <a:latin typeface="Corbel" pitchFamily="34" charset="0"/>
                <a:cs typeface="+mn-cs"/>
              </a:rPr>
              <a:t>VB</a:t>
            </a:r>
            <a:endParaRPr lang="en-US" sz="1800" b="1" dirty="0">
              <a:solidFill>
                <a:schemeClr val="bg1"/>
              </a:solidFill>
              <a:latin typeface="Corbel" pitchFamily="34" charset="0"/>
              <a:cs typeface="+mn-cs"/>
            </a:endParaRPr>
          </a:p>
        </p:txBody>
      </p:sp>
      <p:sp>
        <p:nvSpPr>
          <p:cNvPr id="18" name="AutoShape 21"/>
          <p:cNvSpPr>
            <a:spLocks noChangeArrowheads="1"/>
          </p:cNvSpPr>
          <p:nvPr userDrawn="1"/>
        </p:nvSpPr>
        <p:spPr bwMode="gray">
          <a:xfrm>
            <a:off x="8028384" y="6351984"/>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effectLst/>
                <a:latin typeface="Corbel" pitchFamily="34" charset="0"/>
                <a:cs typeface="Arial" pitchFamily="34" charset="0"/>
              </a:rPr>
              <a:t>NE</a:t>
            </a:r>
            <a:endParaRPr lang="en-US" sz="1800" b="1" dirty="0">
              <a:solidFill>
                <a:schemeClr val="bg1"/>
              </a:solidFill>
              <a:effectLst/>
              <a:latin typeface="Corbel" pitchFamily="34" charset="0"/>
              <a:cs typeface="Arial" pitchFamily="34" charset="0"/>
            </a:endParaRPr>
          </a:p>
        </p:txBody>
      </p:sp>
      <p:sp>
        <p:nvSpPr>
          <p:cNvPr id="19" name="AutoShape 22"/>
          <p:cNvSpPr>
            <a:spLocks noChangeArrowheads="1"/>
          </p:cNvSpPr>
          <p:nvPr userDrawn="1"/>
        </p:nvSpPr>
        <p:spPr bwMode="gray">
          <a:xfrm>
            <a:off x="8532440" y="6093296"/>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latin typeface="Corbel" pitchFamily="34" charset="0"/>
                <a:cs typeface="+mn-cs"/>
              </a:rPr>
              <a:t>SS</a:t>
            </a:r>
            <a:endParaRPr lang="en-US" sz="1800" b="1" dirty="0">
              <a:solidFill>
                <a:schemeClr val="bg1"/>
              </a:solidFill>
              <a:latin typeface="Corbel" pitchFamily="34" charset="0"/>
              <a:cs typeface="+mn-cs"/>
            </a:endParaRPr>
          </a:p>
        </p:txBody>
      </p:sp>
      <p:pic>
        <p:nvPicPr>
          <p:cNvPr id="16" name="Picture 2" descr="G:\MIT 2014\logo\logo\logo-truong.jpg"/>
          <p:cNvPicPr>
            <a:picLocks noChangeAspect="1" noChangeArrowheads="1"/>
          </p:cNvPicPr>
          <p:nvPr userDrawn="1"/>
        </p:nvPicPr>
        <p:blipFill>
          <a:blip r:embed="rId14" cstate="print"/>
          <a:srcRect/>
          <a:stretch>
            <a:fillRect/>
          </a:stretch>
        </p:blipFill>
        <p:spPr bwMode="auto">
          <a:xfrm>
            <a:off x="8532440" y="14583"/>
            <a:ext cx="560896" cy="600401"/>
          </a:xfrm>
          <a:prstGeom prst="rect">
            <a:avLst/>
          </a:prstGeom>
          <a:noFill/>
          <a:effectLst>
            <a:outerShdw blurRad="50800" dist="50800" dir="5400000" algn="ctr" rotWithShape="0">
              <a:srgbClr val="000000">
                <a:alpha val="0"/>
              </a:srgbClr>
            </a:outerShdw>
          </a:effectLst>
        </p:spPr>
      </p:pic>
      <p:sp>
        <p:nvSpPr>
          <p:cNvPr id="17" name="TextBox 16"/>
          <p:cNvSpPr txBox="1"/>
          <p:nvPr userDrawn="1"/>
        </p:nvSpPr>
        <p:spPr>
          <a:xfrm>
            <a:off x="8460432" y="620688"/>
            <a:ext cx="683568" cy="230832"/>
          </a:xfrm>
          <a:prstGeom prst="rect">
            <a:avLst/>
          </a:prstGeom>
          <a:noFill/>
        </p:spPr>
        <p:txBody>
          <a:bodyPr wrap="square" rtlCol="0">
            <a:spAutoFit/>
          </a:bodyPr>
          <a:lstStyle/>
          <a:p>
            <a:r>
              <a:rPr lang="en-US" sz="900" b="1" dirty="0" smtClean="0">
                <a:solidFill>
                  <a:srgbClr val="002060"/>
                </a:solidFill>
                <a:latin typeface="Arial" panose="020B0604020202020204" pitchFamily="34" charset="0"/>
                <a:cs typeface="Arial" panose="020B0604020202020204" pitchFamily="34" charset="0"/>
              </a:rPr>
              <a:t>HCMUTE</a:t>
            </a:r>
            <a:endParaRPr lang="en-US" sz="900" b="1" dirty="0">
              <a:solidFill>
                <a:srgbClr val="002060"/>
              </a:solidFill>
              <a:latin typeface="Arial" panose="020B0604020202020204" pitchFamily="34" charset="0"/>
              <a:cs typeface="Arial" panose="020B0604020202020204" pitchFamily="34" charset="0"/>
            </a:endParaRPr>
          </a:p>
        </p:txBody>
      </p:sp>
      <p:sp>
        <p:nvSpPr>
          <p:cNvPr id="20" name="TextBox 19"/>
          <p:cNvSpPr txBox="1"/>
          <p:nvPr userDrawn="1"/>
        </p:nvSpPr>
        <p:spPr>
          <a:xfrm>
            <a:off x="-55676" y="1916832"/>
            <a:ext cx="553998" cy="4560168"/>
          </a:xfrm>
          <a:prstGeom prst="rect">
            <a:avLst/>
          </a:prstGeom>
          <a:noFill/>
          <a:ln w="9525">
            <a:noFill/>
          </a:ln>
        </p:spPr>
        <p:txBody>
          <a:bodyPr vert="vert270" wrap="square" rtlCol="0" anchor="ctr" anchorCtr="0">
            <a:spAutoFit/>
          </a:bodyPr>
          <a:lstStyle/>
          <a:p>
            <a:pPr algn="r"/>
            <a:r>
              <a:rPr lang="en-US" sz="2400" b="0" cap="none" spc="0" dirty="0" smtClean="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rPr>
              <a:t>Learning really to create real value</a:t>
            </a:r>
            <a:endParaRPr lang="en-US" sz="2400" b="0" cap="none" spc="0" dirty="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21" name="Rectangle 20"/>
          <p:cNvSpPr/>
          <p:nvPr userDrawn="1"/>
        </p:nvSpPr>
        <p:spPr>
          <a:xfrm>
            <a:off x="467544" y="1516698"/>
            <a:ext cx="61555" cy="53413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hf hdr="0" dt="0"/>
  <p:txStyles>
    <p:titleStyle>
      <a:lvl1pPr algn="l" rtl="0" eaLnBrk="1" latinLnBrk="0" hangingPunct="1">
        <a:spcBef>
          <a:spcPct val="0"/>
        </a:spcBef>
        <a:buNone/>
        <a:defRPr kumimoji="0" sz="3200" kern="1200">
          <a:solidFill>
            <a:schemeClr val="tx2"/>
          </a:solidFill>
          <a:latin typeface="Times New Roman" pitchFamily="18" charset="0"/>
          <a:ea typeface="+mj-ea"/>
          <a:cs typeface="Times New Roman" pitchFamily="18" charset="0"/>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Arial" pitchFamily="34" charset="0"/>
          <a:ea typeface="+mn-ea"/>
          <a:cs typeface="Arial" pitchFamily="34" charset="0"/>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Arial" pitchFamily="34" charset="0"/>
          <a:ea typeface="+mn-ea"/>
          <a:cs typeface="Arial" pitchFamily="34" charset="0"/>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Arial" pitchFamily="34" charset="0"/>
          <a:ea typeface="+mn-ea"/>
          <a:cs typeface="Arial" pitchFamily="34" charset="0"/>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Arial" pitchFamily="34" charset="0"/>
          <a:ea typeface="+mn-ea"/>
          <a:cs typeface="Arial" pitchFamily="34" charset="0"/>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Arial" pitchFamily="34" charset="0"/>
          <a:ea typeface="+mn-ea"/>
          <a:cs typeface="Arial"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subTitle" idx="4294967295"/>
          </p:nvPr>
        </p:nvSpPr>
        <p:spPr bwMode="white">
          <a:xfrm>
            <a:off x="3467274" y="2420888"/>
            <a:ext cx="5400600" cy="990600"/>
          </a:xfrm>
        </p:spPr>
        <p:txBody>
          <a:bodyPr>
            <a:normAutofit/>
          </a:bodyPr>
          <a:lstStyle>
            <a:lvl1pPr marL="0" indent="0" algn="r">
              <a:buFont typeface="Wingdings" pitchFamily="2" charset="2"/>
              <a:buNone/>
              <a:defRPr sz="3000" baseline="0">
                <a:solidFill>
                  <a:schemeClr val="tx1"/>
                </a:solidFill>
                <a:latin typeface="Times New Roman" pitchFamily="18" charset="0"/>
                <a:cs typeface="Times New Roman" pitchFamily="18" charset="0"/>
              </a:defRPr>
            </a:lvl1pPr>
          </a:lstStyle>
          <a:p>
            <a:pPr algn="ctr" fontAlgn="auto">
              <a:spcBef>
                <a:spcPts val="0"/>
              </a:spcBef>
              <a:spcAft>
                <a:spcPts val="0"/>
              </a:spcAft>
              <a:defRPr/>
            </a:pPr>
            <a:r>
              <a:rPr lang="en-US" sz="4800" dirty="0" smtClean="0"/>
              <a:t>LAN Switching</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endParaRPr>
          </a:p>
        </p:txBody>
      </p:sp>
      <p:sp>
        <p:nvSpPr>
          <p:cNvPr id="5" name="Text Box 14"/>
          <p:cNvSpPr txBox="1">
            <a:spLocks noChangeArrowheads="1"/>
          </p:cNvSpPr>
          <p:nvPr/>
        </p:nvSpPr>
        <p:spPr bwMode="auto">
          <a:xfrm>
            <a:off x="3203848" y="4257675"/>
            <a:ext cx="5927452" cy="877163"/>
          </a:xfrm>
          <a:prstGeom prst="rect">
            <a:avLst/>
          </a:prstGeom>
          <a:noFill/>
          <a:ln w="9525">
            <a:noFill/>
            <a:miter lim="800000"/>
            <a:headEnd/>
            <a:tailEnd/>
          </a:ln>
          <a:effectLst/>
        </p:spPr>
        <p:txBody>
          <a:bodyPr wrap="square">
            <a:spAutoFit/>
          </a:bodyPr>
          <a:lstStyle/>
          <a:p>
            <a:pPr algn="r">
              <a:defRPr/>
            </a:pPr>
            <a:r>
              <a:rPr lang="en-US" sz="1700" b="1" dirty="0">
                <a:solidFill>
                  <a:srgbClr val="5086C2"/>
                </a:solidFill>
                <a:latin typeface="Tahoma" pitchFamily="34" charset="0"/>
                <a:cs typeface="Tahoma" pitchFamily="34" charset="0"/>
              </a:rPr>
              <a:t>Master Nguyen </a:t>
            </a:r>
            <a:r>
              <a:rPr lang="en-US" sz="1700" b="1" dirty="0" err="1">
                <a:solidFill>
                  <a:srgbClr val="5086C2"/>
                </a:solidFill>
                <a:latin typeface="Tahoma" pitchFamily="34" charset="0"/>
                <a:cs typeface="Tahoma" pitchFamily="34" charset="0"/>
              </a:rPr>
              <a:t>Huu</a:t>
            </a:r>
            <a:r>
              <a:rPr lang="en-US" sz="1700" b="1" dirty="0">
                <a:solidFill>
                  <a:srgbClr val="5086C2"/>
                </a:solidFill>
                <a:latin typeface="Tahoma" pitchFamily="34" charset="0"/>
                <a:cs typeface="Tahoma" pitchFamily="34" charset="0"/>
              </a:rPr>
              <a:t> </a:t>
            </a:r>
            <a:r>
              <a:rPr lang="en-US" sz="1700" b="1" dirty="0" err="1" smtClean="0">
                <a:solidFill>
                  <a:srgbClr val="5086C2"/>
                </a:solidFill>
                <a:latin typeface="Tahoma" pitchFamily="34" charset="0"/>
                <a:cs typeface="Tahoma" pitchFamily="34" charset="0"/>
              </a:rPr>
              <a:t>Trung</a:t>
            </a:r>
            <a:endParaRPr lang="en-US" sz="1700" b="1" dirty="0" smtClean="0">
              <a:solidFill>
                <a:srgbClr val="5086C2"/>
              </a:solidFill>
              <a:latin typeface="Tahoma" pitchFamily="34" charset="0"/>
              <a:cs typeface="Tahoma" pitchFamily="34" charset="0"/>
            </a:endParaRPr>
          </a:p>
          <a:p>
            <a:pPr algn="r">
              <a:defRPr/>
            </a:pPr>
            <a:r>
              <a:rPr lang="en-US" sz="1700" b="1" dirty="0" smtClean="0">
                <a:solidFill>
                  <a:srgbClr val="5086C2"/>
                </a:solidFill>
                <a:latin typeface="Tahoma" pitchFamily="34" charset="0"/>
                <a:cs typeface="Tahoma" pitchFamily="34" charset="0"/>
              </a:rPr>
              <a:t>Faculty Of Information Technology</a:t>
            </a:r>
            <a:endParaRPr lang="en-US" sz="1700" b="1" dirty="0">
              <a:solidFill>
                <a:srgbClr val="5086C2"/>
              </a:solidFill>
              <a:latin typeface="Tahoma" pitchFamily="34" charset="0"/>
              <a:cs typeface="Tahoma" pitchFamily="34" charset="0"/>
            </a:endParaRPr>
          </a:p>
          <a:p>
            <a:pPr algn="r">
              <a:defRPr/>
            </a:pPr>
            <a:r>
              <a:rPr lang="en-US" sz="1700" b="1" dirty="0" smtClean="0">
                <a:solidFill>
                  <a:srgbClr val="5086C2"/>
                </a:solidFill>
                <a:latin typeface="Tahoma" pitchFamily="34" charset="0"/>
                <a:cs typeface="Tahoma" pitchFamily="34" charset="0"/>
              </a:rPr>
              <a:t>HCMC University of Technology and Education</a:t>
            </a:r>
            <a:endParaRPr lang="en-US" sz="1700" b="1" dirty="0">
              <a:solidFill>
                <a:srgbClr val="5086C2"/>
              </a:solidFill>
              <a:latin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4" name="Picture 34" descr="301P_109"/>
          <p:cNvPicPr>
            <a:picLocks noChangeAspect="1" noChangeArrowheads="1"/>
          </p:cNvPicPr>
          <p:nvPr/>
        </p:nvPicPr>
        <p:blipFill>
          <a:blip r:embed="rId3"/>
          <a:srcRect/>
          <a:stretch>
            <a:fillRect/>
          </a:stretch>
        </p:blipFill>
        <p:spPr bwMode="auto">
          <a:xfrm>
            <a:off x="685800" y="1516698"/>
            <a:ext cx="7924800" cy="4852352"/>
          </a:xfrm>
          <a:prstGeom prst="rect">
            <a:avLst/>
          </a:prstGeom>
          <a:noFill/>
        </p:spPr>
      </p:pic>
      <p:sp>
        <p:nvSpPr>
          <p:cNvPr id="696322" name="Rectangle 2"/>
          <p:cNvSpPr>
            <a:spLocks noGrp="1" noChangeArrowheads="1"/>
          </p:cNvSpPr>
          <p:nvPr>
            <p:ph type="title"/>
          </p:nvPr>
        </p:nvSpPr>
        <p:spPr>
          <a:xfrm>
            <a:off x="323528" y="394434"/>
            <a:ext cx="8142288" cy="685800"/>
          </a:xfrm>
        </p:spPr>
        <p:txBody>
          <a:bodyPr>
            <a:normAutofit/>
          </a:bodyPr>
          <a:lstStyle/>
          <a:p>
            <a:r>
              <a:rPr lang="en-US">
                <a:solidFill>
                  <a:schemeClr val="tx1"/>
                </a:solidFill>
              </a:rPr>
              <a:t>LAN Switch Features</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10</a:t>
            </a:fld>
            <a:endParaRPr lang="en-US"/>
          </a:p>
        </p:txBody>
      </p:sp>
    </p:spTree>
    <p:extLst>
      <p:ext uri="{BB962C8B-B14F-4D97-AF65-F5344CB8AC3E}">
        <p14:creationId xmlns:p14="http://schemas.microsoft.com/office/powerpoint/2010/main" val="336576849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3303" name="Picture 55" descr="301P_110"/>
          <p:cNvPicPr>
            <a:picLocks noChangeAspect="1" noChangeArrowheads="1"/>
          </p:cNvPicPr>
          <p:nvPr/>
        </p:nvPicPr>
        <p:blipFill>
          <a:blip r:embed="rId3"/>
          <a:srcRect/>
          <a:stretch>
            <a:fillRect/>
          </a:stretch>
        </p:blipFill>
        <p:spPr bwMode="auto">
          <a:xfrm>
            <a:off x="609600" y="1516698"/>
            <a:ext cx="8305800" cy="2918776"/>
          </a:xfrm>
          <a:prstGeom prst="rect">
            <a:avLst/>
          </a:prstGeom>
          <a:noFill/>
        </p:spPr>
      </p:pic>
      <p:sp>
        <p:nvSpPr>
          <p:cNvPr id="693250" name="Rectangle 2"/>
          <p:cNvSpPr>
            <a:spLocks noGrp="1" noChangeArrowheads="1"/>
          </p:cNvSpPr>
          <p:nvPr>
            <p:ph type="title"/>
          </p:nvPr>
        </p:nvSpPr>
        <p:spPr>
          <a:xfrm>
            <a:off x="228600" y="152400"/>
            <a:ext cx="8229600" cy="639762"/>
          </a:xfrm>
        </p:spPr>
        <p:txBody>
          <a:bodyPr>
            <a:normAutofit/>
          </a:bodyPr>
          <a:lstStyle/>
          <a:p>
            <a:r>
              <a:rPr lang="en-US" dirty="0">
                <a:solidFill>
                  <a:schemeClr val="tx1"/>
                </a:solidFill>
              </a:rPr>
              <a:t>Switches Supersede Bridges</a:t>
            </a:r>
          </a:p>
        </p:txBody>
      </p:sp>
      <p:sp>
        <p:nvSpPr>
          <p:cNvPr id="693300" name="Rectangle 52"/>
          <p:cNvSpPr>
            <a:spLocks noChangeArrowheads="1"/>
          </p:cNvSpPr>
          <p:nvPr/>
        </p:nvSpPr>
        <p:spPr bwMode="auto">
          <a:xfrm>
            <a:off x="2057400" y="4587875"/>
            <a:ext cx="5334000" cy="1600200"/>
          </a:xfrm>
          <a:prstGeom prst="rect">
            <a:avLst/>
          </a:prstGeom>
          <a:noFill/>
          <a:ln w="9525" algn="ctr">
            <a:noFill/>
            <a:miter lim="800000"/>
            <a:headEnd/>
            <a:tailEnd/>
          </a:ln>
          <a:effectLst/>
        </p:spPr>
        <p:txBody>
          <a:bodyPr lIns="82121" tIns="45718" rIns="82121" bIns="45718"/>
          <a:lstStyle/>
          <a:p>
            <a:pPr marL="342900" lvl="1" indent="-228600" defTabSz="814388">
              <a:lnSpc>
                <a:spcPct val="95000"/>
              </a:lnSpc>
              <a:spcBef>
                <a:spcPct val="35000"/>
              </a:spcBef>
              <a:buClr>
                <a:schemeClr val="accent1"/>
              </a:buClr>
              <a:buFont typeface="Wingdings" pitchFamily="2" charset="2"/>
              <a:buChar char="§"/>
            </a:pPr>
            <a:r>
              <a:rPr lang="en-US" sz="2000" b="0" dirty="0">
                <a:latin typeface="Times New Roman" charset="0"/>
                <a:ea typeface="Times New Roman" charset="0"/>
                <a:cs typeface="Times New Roman" charset="0"/>
              </a:rPr>
              <a:t>Operate at Layer 2 of the OSI model</a:t>
            </a:r>
          </a:p>
          <a:p>
            <a:pPr marL="342900" lvl="1" indent="-228600" defTabSz="814388">
              <a:lnSpc>
                <a:spcPct val="95000"/>
              </a:lnSpc>
              <a:spcBef>
                <a:spcPct val="35000"/>
              </a:spcBef>
              <a:buClr>
                <a:schemeClr val="accent1"/>
              </a:buClr>
              <a:buFont typeface="Wingdings" pitchFamily="2" charset="2"/>
              <a:buChar char="§"/>
            </a:pPr>
            <a:r>
              <a:rPr lang="en-US" sz="2000" b="0" dirty="0">
                <a:latin typeface="Times New Roman" charset="0"/>
                <a:ea typeface="Times New Roman" charset="0"/>
                <a:cs typeface="Times New Roman" charset="0"/>
              </a:rPr>
              <a:t>Forward, filter, or flood frames</a:t>
            </a:r>
          </a:p>
          <a:p>
            <a:pPr marL="342900" lvl="1" indent="-228600" defTabSz="814388">
              <a:lnSpc>
                <a:spcPct val="95000"/>
              </a:lnSpc>
              <a:spcBef>
                <a:spcPct val="35000"/>
              </a:spcBef>
              <a:buClr>
                <a:schemeClr val="accent1"/>
              </a:buClr>
              <a:buFont typeface="Wingdings" pitchFamily="2" charset="2"/>
              <a:buChar char="§"/>
            </a:pPr>
            <a:r>
              <a:rPr lang="en-US" sz="2000" b="0" dirty="0">
                <a:latin typeface="Times New Roman" charset="0"/>
                <a:ea typeface="Times New Roman" charset="0"/>
                <a:cs typeface="Times New Roman" charset="0"/>
              </a:rPr>
              <a:t>Have many ports</a:t>
            </a:r>
          </a:p>
          <a:p>
            <a:pPr marL="342900" lvl="1" indent="-228600" defTabSz="814388">
              <a:lnSpc>
                <a:spcPct val="95000"/>
              </a:lnSpc>
              <a:spcBef>
                <a:spcPct val="35000"/>
              </a:spcBef>
              <a:buClr>
                <a:schemeClr val="accent1"/>
              </a:buClr>
              <a:buFont typeface="Wingdings" pitchFamily="2" charset="2"/>
              <a:buChar char="§"/>
            </a:pPr>
            <a:r>
              <a:rPr lang="en-US" sz="2000" b="0" dirty="0">
                <a:latin typeface="Times New Roman" charset="0"/>
                <a:ea typeface="Times New Roman" charset="0"/>
                <a:cs typeface="Times New Roman" charset="0"/>
              </a:rPr>
              <a:t>Are fast</a:t>
            </a:r>
          </a:p>
        </p:txBody>
      </p:sp>
      <p:sp>
        <p:nvSpPr>
          <p:cNvPr id="3" name="Footer Placeholder 2"/>
          <p:cNvSpPr>
            <a:spLocks noGrp="1"/>
          </p:cNvSpPr>
          <p:nvPr>
            <p:ph type="ftr" sz="quarter" idx="4294967295"/>
          </p:nvPr>
        </p:nvSpPr>
        <p:spPr>
          <a:xfrm>
            <a:off x="1143000" y="6534150"/>
            <a:ext cx="5867400" cy="228600"/>
          </a:xfrm>
          <a:prstGeom prst="rect">
            <a:avLst/>
          </a:prstGeom>
        </p:spPr>
        <p:txBody>
          <a:bodyPr/>
          <a:lstStyle/>
          <a:p>
            <a:pPr algn="r"/>
            <a:r>
              <a:rPr lang="vi-VN" smtClean="0"/>
              <a:t>Networking Essentials – Master. Nguyen Huu Trung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CFEC368-1D7A-4F81-ABF6-AE0E36BAF64C}" type="slidenum">
              <a:rPr lang="en-US" smtClean="0"/>
              <a:pPr/>
              <a:t>11</a:t>
            </a:fld>
            <a:endParaRPr lang="en-US"/>
          </a:p>
        </p:txBody>
      </p:sp>
    </p:spTree>
    <p:extLst>
      <p:ext uri="{BB962C8B-B14F-4D97-AF65-F5344CB8AC3E}">
        <p14:creationId xmlns:p14="http://schemas.microsoft.com/office/powerpoint/2010/main" val="254054824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026"/>
          <p:cNvSpPr>
            <a:spLocks noGrp="1" noChangeArrowheads="1"/>
          </p:cNvSpPr>
          <p:nvPr>
            <p:ph type="title"/>
          </p:nvPr>
        </p:nvSpPr>
        <p:spPr>
          <a:xfrm>
            <a:off x="323528" y="413384"/>
            <a:ext cx="8142288" cy="609600"/>
          </a:xfrm>
        </p:spPr>
        <p:txBody>
          <a:bodyPr/>
          <a:lstStyle/>
          <a:p>
            <a:r>
              <a:rPr lang="en-US" dirty="0">
                <a:solidFill>
                  <a:schemeClr val="tx1"/>
                </a:solidFill>
              </a:rPr>
              <a:t>Switching Frames</a:t>
            </a:r>
          </a:p>
        </p:txBody>
      </p:sp>
      <p:pic>
        <p:nvPicPr>
          <p:cNvPr id="702602" name="Picture 1162" descr="301P_111"/>
          <p:cNvPicPr>
            <a:picLocks noChangeAspect="1" noChangeArrowheads="1"/>
          </p:cNvPicPr>
          <p:nvPr/>
        </p:nvPicPr>
        <p:blipFill>
          <a:blip r:embed="rId3"/>
          <a:srcRect/>
          <a:stretch>
            <a:fillRect/>
          </a:stretch>
        </p:blipFill>
        <p:spPr bwMode="auto">
          <a:xfrm>
            <a:off x="533400" y="1516698"/>
            <a:ext cx="8437563" cy="4463414"/>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12</a:t>
            </a:fld>
            <a:endParaRPr lang="en-US"/>
          </a:p>
        </p:txBody>
      </p:sp>
    </p:spTree>
    <p:extLst>
      <p:ext uri="{BB962C8B-B14F-4D97-AF65-F5344CB8AC3E}">
        <p14:creationId xmlns:p14="http://schemas.microsoft.com/office/powerpoint/2010/main" val="6766719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0700" name="Picture 1068" descr="301P_112"/>
          <p:cNvPicPr>
            <a:picLocks noChangeAspect="1" noChangeArrowheads="1"/>
          </p:cNvPicPr>
          <p:nvPr/>
        </p:nvPicPr>
        <p:blipFill>
          <a:blip r:embed="rId3"/>
          <a:srcRect/>
          <a:stretch>
            <a:fillRect/>
          </a:stretch>
        </p:blipFill>
        <p:spPr bwMode="auto">
          <a:xfrm>
            <a:off x="1546754" y="1628799"/>
            <a:ext cx="5497513" cy="3440599"/>
          </a:xfrm>
          <a:prstGeom prst="rect">
            <a:avLst/>
          </a:prstGeom>
          <a:noFill/>
        </p:spPr>
      </p:pic>
      <p:sp>
        <p:nvSpPr>
          <p:cNvPr id="710658" name="Rectangle 1026"/>
          <p:cNvSpPr>
            <a:spLocks noGrp="1" noChangeArrowheads="1"/>
          </p:cNvSpPr>
          <p:nvPr>
            <p:ph type="title"/>
          </p:nvPr>
        </p:nvSpPr>
        <p:spPr>
          <a:xfrm>
            <a:off x="179512" y="435891"/>
            <a:ext cx="8229600" cy="563562"/>
          </a:xfrm>
        </p:spPr>
        <p:txBody>
          <a:bodyPr>
            <a:normAutofit fontScale="90000"/>
          </a:bodyPr>
          <a:lstStyle/>
          <a:p>
            <a:r>
              <a:rPr lang="en-US">
                <a:solidFill>
                  <a:schemeClr val="tx1"/>
                </a:solidFill>
              </a:rPr>
              <a:t>LANs Today </a:t>
            </a:r>
          </a:p>
        </p:txBody>
      </p:sp>
      <p:sp>
        <p:nvSpPr>
          <p:cNvPr id="710696" name="Rectangle 1064"/>
          <p:cNvSpPr>
            <a:spLocks noChangeArrowheads="1"/>
          </p:cNvSpPr>
          <p:nvPr/>
        </p:nvSpPr>
        <p:spPr bwMode="auto">
          <a:xfrm>
            <a:off x="1835696" y="5103018"/>
            <a:ext cx="5867400" cy="1143000"/>
          </a:xfrm>
          <a:prstGeom prst="rect">
            <a:avLst/>
          </a:prstGeom>
          <a:noFill/>
          <a:ln w="9525" algn="ctr">
            <a:noFill/>
            <a:miter lim="800000"/>
            <a:headEnd/>
            <a:tailEnd/>
          </a:ln>
          <a:effectLst/>
        </p:spPr>
        <p:txBody>
          <a:bodyPr lIns="82121" tIns="45718" rIns="82121" bIns="45718"/>
          <a:lstStyle/>
          <a:p>
            <a:pPr marL="342900" lvl="1" indent="-228600" defTabSz="814388">
              <a:lnSpc>
                <a:spcPct val="95000"/>
              </a:lnSpc>
              <a:spcBef>
                <a:spcPct val="35000"/>
              </a:spcBef>
              <a:buClr>
                <a:schemeClr val="accent1"/>
              </a:buClr>
              <a:buFont typeface="Wingdings" pitchFamily="2" charset="2"/>
              <a:buChar char="§"/>
            </a:pPr>
            <a:r>
              <a:rPr lang="en-US" sz="2000" b="0" dirty="0"/>
              <a:t>Users grouped by physical location </a:t>
            </a:r>
          </a:p>
          <a:p>
            <a:pPr marL="342900" lvl="1" indent="-228600" defTabSz="814388">
              <a:lnSpc>
                <a:spcPct val="95000"/>
              </a:lnSpc>
              <a:spcBef>
                <a:spcPct val="35000"/>
              </a:spcBef>
              <a:buClr>
                <a:schemeClr val="accent1"/>
              </a:buClr>
              <a:buFont typeface="Wingdings" pitchFamily="2" charset="2"/>
              <a:buChar char="§"/>
            </a:pPr>
            <a:r>
              <a:rPr lang="en-US" sz="2000" b="0" dirty="0"/>
              <a:t>More switches added to networks</a:t>
            </a:r>
          </a:p>
          <a:p>
            <a:pPr marL="342900" lvl="1" indent="-228600" defTabSz="814388">
              <a:lnSpc>
                <a:spcPct val="95000"/>
              </a:lnSpc>
              <a:spcBef>
                <a:spcPct val="35000"/>
              </a:spcBef>
              <a:buClr>
                <a:schemeClr val="accent1"/>
              </a:buClr>
              <a:buFont typeface="Wingdings" pitchFamily="2" charset="2"/>
              <a:buChar char="§"/>
            </a:pPr>
            <a:r>
              <a:rPr lang="en-US" sz="2000" b="0" dirty="0"/>
              <a:t>Switches connected by high-speed links</a:t>
            </a:r>
          </a:p>
        </p:txBody>
      </p:sp>
      <p:sp>
        <p:nvSpPr>
          <p:cNvPr id="3" name="Footer Placeholder 2"/>
          <p:cNvSpPr>
            <a:spLocks noGrp="1"/>
          </p:cNvSpPr>
          <p:nvPr>
            <p:ph type="ftr" sz="quarter" idx="4294967295"/>
          </p:nvPr>
        </p:nvSpPr>
        <p:spPr>
          <a:xfrm>
            <a:off x="1143000" y="6534150"/>
            <a:ext cx="5867400" cy="228600"/>
          </a:xfrm>
          <a:prstGeom prst="rect">
            <a:avLst/>
          </a:prstGeom>
        </p:spPr>
        <p:txBody>
          <a:bodyPr/>
          <a:lstStyle/>
          <a:p>
            <a:pPr algn="r"/>
            <a:r>
              <a:rPr lang="vi-VN" smtClean="0"/>
              <a:t>Networking Essentials – Master. Nguyen Huu Trung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CFEC368-1D7A-4F81-ABF6-AE0E36BAF64C}" type="slidenum">
              <a:rPr lang="en-US" smtClean="0"/>
              <a:pPr/>
              <a:t>13</a:t>
            </a:fld>
            <a:endParaRPr lang="en-US"/>
          </a:p>
        </p:txBody>
      </p:sp>
    </p:spTree>
    <p:extLst>
      <p:ext uri="{BB962C8B-B14F-4D97-AF65-F5344CB8AC3E}">
        <p14:creationId xmlns:p14="http://schemas.microsoft.com/office/powerpoint/2010/main" val="3491078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0" y="1981200"/>
            <a:ext cx="7391400" cy="1938992"/>
          </a:xfrm>
          <a:prstGeom prst="rect">
            <a:avLst/>
          </a:prstGeom>
        </p:spPr>
        <p:txBody>
          <a:bodyPr wrap="square">
            <a:spAutoFit/>
          </a:bodyPr>
          <a:lstStyle/>
          <a:p>
            <a:pPr marL="400050" lvl="0" indent="-400050" algn="ctr">
              <a:lnSpc>
                <a:spcPct val="150000"/>
              </a:lnSpc>
            </a:pPr>
            <a:r>
              <a:rPr lang="en-US" sz="4000" dirty="0" smtClean="0">
                <a:solidFill>
                  <a:srgbClr val="0070C0"/>
                </a:solidFill>
              </a:rPr>
              <a:t>II. Exploring the packet Delivery Process 1 (layer 1)</a:t>
            </a:r>
          </a:p>
        </p:txBody>
      </p:sp>
      <p:sp>
        <p:nvSpPr>
          <p:cNvPr id="6" name="Title 5"/>
          <p:cNvSpPr>
            <a:spLocks noGrp="1"/>
          </p:cNvSpPr>
          <p:nvPr>
            <p:ph type="title"/>
          </p:nvPr>
        </p:nvSpPr>
        <p:spPr/>
        <p:txBody>
          <a:bodyPr/>
          <a:lstStyle/>
          <a:p>
            <a:endParaRPr lang="en-US"/>
          </a:p>
        </p:txBody>
      </p:sp>
      <p:sp>
        <p:nvSpPr>
          <p:cNvPr id="5" name="Slide Number Placeholder 4"/>
          <p:cNvSpPr>
            <a:spLocks noGrp="1"/>
          </p:cNvSpPr>
          <p:nvPr>
            <p:ph type="sldNum" sz="quarter" idx="11"/>
          </p:nvPr>
        </p:nvSpPr>
        <p:spPr/>
        <p:txBody>
          <a:bodyPr/>
          <a:lstStyle/>
          <a:p>
            <a:fld id="{0CFEC368-1D7A-4F81-ABF6-AE0E36BAF64C}" type="slidenum">
              <a:rPr lang="en-US" smtClean="0"/>
              <a:pPr/>
              <a:t>14</a:t>
            </a:fld>
            <a:endParaRPr lang="en-US"/>
          </a:p>
        </p:txBody>
      </p:sp>
      <p:sp>
        <p:nvSpPr>
          <p:cNvPr id="4" name="Footer Placeholder 3"/>
          <p:cNvSpPr>
            <a:spLocks noGrp="1"/>
          </p:cNvSpPr>
          <p:nvPr>
            <p:ph type="ftr" sz="quarter" idx="4294967295"/>
          </p:nvPr>
        </p:nvSpPr>
        <p:spPr>
          <a:xfrm>
            <a:off x="0" y="6534150"/>
            <a:ext cx="5867400" cy="228600"/>
          </a:xfrm>
          <a:prstGeom prst="rect">
            <a:avLst/>
          </a:prstGeom>
        </p:spPr>
        <p:txBody>
          <a:bodyPr/>
          <a:lstStyle/>
          <a:p>
            <a:pPr algn="r"/>
            <a:r>
              <a:rPr lang="vi-VN" smtClean="0"/>
              <a:t>Networking Essentials – Master. Nguyen Huu Trung</a:t>
            </a:r>
            <a:endParaRPr lang="en-US" dirty="0"/>
          </a:p>
        </p:txBody>
      </p:sp>
    </p:spTree>
    <p:extLst>
      <p:ext uri="{BB962C8B-B14F-4D97-AF65-F5344CB8AC3E}">
        <p14:creationId xmlns:p14="http://schemas.microsoft.com/office/powerpoint/2010/main" val="1077372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56" name="Picture 16" descr="301P_349"/>
          <p:cNvPicPr>
            <a:picLocks noChangeAspect="1" noChangeArrowheads="1"/>
          </p:cNvPicPr>
          <p:nvPr/>
        </p:nvPicPr>
        <p:blipFill>
          <a:blip r:embed="rId3"/>
          <a:srcRect/>
          <a:stretch>
            <a:fillRect/>
          </a:stretch>
        </p:blipFill>
        <p:spPr bwMode="auto">
          <a:xfrm>
            <a:off x="604043" y="2054969"/>
            <a:ext cx="8469313" cy="2146300"/>
          </a:xfrm>
          <a:prstGeom prst="rect">
            <a:avLst/>
          </a:prstGeom>
          <a:noFill/>
        </p:spPr>
      </p:pic>
      <p:sp>
        <p:nvSpPr>
          <p:cNvPr id="87042" name="Rectangle 2"/>
          <p:cNvSpPr>
            <a:spLocks noGrp="1" noChangeArrowheads="1"/>
          </p:cNvSpPr>
          <p:nvPr>
            <p:ph type="title"/>
          </p:nvPr>
        </p:nvSpPr>
        <p:spPr>
          <a:xfrm>
            <a:off x="264548" y="458632"/>
            <a:ext cx="8142288" cy="609600"/>
          </a:xfrm>
        </p:spPr>
        <p:txBody>
          <a:bodyPr>
            <a:normAutofit/>
          </a:bodyPr>
          <a:lstStyle/>
          <a:p>
            <a:r>
              <a:rPr lang="en-US" dirty="0">
                <a:solidFill>
                  <a:schemeClr val="tx1"/>
                </a:solidFill>
              </a:rPr>
              <a:t>Layer 1 Devices</a:t>
            </a:r>
          </a:p>
        </p:txBody>
      </p:sp>
      <p:sp>
        <p:nvSpPr>
          <p:cNvPr id="87043" name="Rectangle 3"/>
          <p:cNvSpPr>
            <a:spLocks noGrp="1" noChangeArrowheads="1"/>
          </p:cNvSpPr>
          <p:nvPr>
            <p:ph sz="quarter" idx="1"/>
          </p:nvPr>
        </p:nvSpPr>
        <p:spPr>
          <a:xfrm>
            <a:off x="533400" y="4293096"/>
            <a:ext cx="8610600" cy="2057400"/>
          </a:xfrm>
        </p:spPr>
        <p:txBody>
          <a:bodyPr>
            <a:normAutofit fontScale="92500" lnSpcReduction="10000"/>
          </a:bodyPr>
          <a:lstStyle/>
          <a:p>
            <a:pPr marL="347663" lvl="1" indent="-233363">
              <a:lnSpc>
                <a:spcPct val="85000"/>
              </a:lnSpc>
            </a:pPr>
            <a:r>
              <a:rPr lang="en-US" dirty="0"/>
              <a:t>Layer 1 provides the physical media and its encoding.</a:t>
            </a:r>
          </a:p>
          <a:p>
            <a:pPr marL="347663" lvl="1" indent="-233363">
              <a:lnSpc>
                <a:spcPct val="85000"/>
              </a:lnSpc>
            </a:pPr>
            <a:r>
              <a:rPr lang="en-US" dirty="0"/>
              <a:t>Examples:</a:t>
            </a:r>
          </a:p>
          <a:p>
            <a:pPr marL="682625" lvl="2" indent="-220663">
              <a:lnSpc>
                <a:spcPct val="85000"/>
              </a:lnSpc>
              <a:buFont typeface="Courier New" pitchFamily="49" charset="0"/>
              <a:buChar char="o"/>
            </a:pPr>
            <a:r>
              <a:rPr lang="en-US" dirty="0"/>
              <a:t>Ethernet</a:t>
            </a:r>
          </a:p>
          <a:p>
            <a:pPr marL="682625" lvl="2" indent="-220663">
              <a:lnSpc>
                <a:spcPct val="85000"/>
              </a:lnSpc>
              <a:buFont typeface="Courier New" pitchFamily="49" charset="0"/>
              <a:buChar char="o"/>
            </a:pPr>
            <a:r>
              <a:rPr lang="en-US" dirty="0"/>
              <a:t>Serial</a:t>
            </a:r>
          </a:p>
          <a:p>
            <a:pPr marL="682625" lvl="2" indent="-220663">
              <a:lnSpc>
                <a:spcPct val="85000"/>
              </a:lnSpc>
              <a:buFont typeface="Courier New" pitchFamily="49" charset="0"/>
              <a:buChar char="o"/>
            </a:pPr>
            <a:r>
              <a:rPr lang="en-US" dirty="0"/>
              <a:t>Repeater</a:t>
            </a:r>
          </a:p>
          <a:p>
            <a:pPr marL="682625" lvl="2" indent="-220663">
              <a:lnSpc>
                <a:spcPct val="85000"/>
              </a:lnSpc>
              <a:buFont typeface="Courier New" pitchFamily="49" charset="0"/>
              <a:buChar char="o"/>
            </a:pPr>
            <a:r>
              <a:rPr lang="en-US" dirty="0"/>
              <a:t>Physical interface of the NIC</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15</a:t>
            </a:fld>
            <a:endParaRPr lang="en-US"/>
          </a:p>
        </p:txBody>
      </p:sp>
    </p:spTree>
    <p:extLst>
      <p:ext uri="{BB962C8B-B14F-4D97-AF65-F5344CB8AC3E}">
        <p14:creationId xmlns:p14="http://schemas.microsoft.com/office/powerpoint/2010/main" val="56527241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51228" y="436403"/>
            <a:ext cx="8142288" cy="609600"/>
          </a:xfrm>
        </p:spPr>
        <p:txBody>
          <a:bodyPr>
            <a:normAutofit/>
          </a:bodyPr>
          <a:lstStyle/>
          <a:p>
            <a:r>
              <a:rPr lang="en-US" dirty="0">
                <a:solidFill>
                  <a:schemeClr val="tx1"/>
                </a:solidFill>
              </a:rPr>
              <a:t>Layer 2 Devices</a:t>
            </a:r>
          </a:p>
        </p:txBody>
      </p:sp>
      <p:sp>
        <p:nvSpPr>
          <p:cNvPr id="89091" name="Rectangle 3"/>
          <p:cNvSpPr>
            <a:spLocks noGrp="1" noChangeArrowheads="1"/>
          </p:cNvSpPr>
          <p:nvPr>
            <p:ph sz="quarter" idx="1"/>
          </p:nvPr>
        </p:nvSpPr>
        <p:spPr>
          <a:xfrm>
            <a:off x="595784" y="4024312"/>
            <a:ext cx="8610600" cy="2057400"/>
          </a:xfrm>
        </p:spPr>
        <p:txBody>
          <a:bodyPr>
            <a:normAutofit fontScale="92500"/>
          </a:bodyPr>
          <a:lstStyle/>
          <a:p>
            <a:pPr marL="347663" lvl="1" indent="-233363"/>
            <a:r>
              <a:rPr lang="en-US" sz="2400" dirty="0"/>
              <a:t>Layer 2 devices provide an interface with the physical media.</a:t>
            </a:r>
          </a:p>
          <a:p>
            <a:pPr marL="347663" lvl="1" indent="-233363"/>
            <a:r>
              <a:rPr lang="en-US" sz="2400" dirty="0"/>
              <a:t>Examples:</a:t>
            </a:r>
          </a:p>
          <a:p>
            <a:pPr marL="682625" lvl="2" indent="-220663">
              <a:buFont typeface="Courier New" pitchFamily="49" charset="0"/>
              <a:buChar char="o"/>
            </a:pPr>
            <a:r>
              <a:rPr lang="en-US" sz="2000" dirty="0"/>
              <a:t>NIC</a:t>
            </a:r>
          </a:p>
          <a:p>
            <a:pPr marL="682625" lvl="2" indent="-220663">
              <a:buFont typeface="Courier New" pitchFamily="49" charset="0"/>
              <a:buChar char="o"/>
            </a:pPr>
            <a:r>
              <a:rPr lang="en-US" sz="2000" dirty="0"/>
              <a:t>Bridge</a:t>
            </a:r>
          </a:p>
          <a:p>
            <a:pPr marL="682625" lvl="2" indent="-220663">
              <a:buFont typeface="Courier New" pitchFamily="49" charset="0"/>
              <a:buChar char="o"/>
            </a:pPr>
            <a:r>
              <a:rPr lang="en-US" sz="2000" dirty="0"/>
              <a:t>Switch</a:t>
            </a:r>
          </a:p>
        </p:txBody>
      </p:sp>
      <p:pic>
        <p:nvPicPr>
          <p:cNvPr id="89109" name="Picture 21" descr="301P_350"/>
          <p:cNvPicPr>
            <a:picLocks noChangeAspect="1" noChangeArrowheads="1"/>
          </p:cNvPicPr>
          <p:nvPr/>
        </p:nvPicPr>
        <p:blipFill>
          <a:blip r:embed="rId3"/>
          <a:srcRect/>
          <a:stretch>
            <a:fillRect/>
          </a:stretch>
        </p:blipFill>
        <p:spPr bwMode="auto">
          <a:xfrm>
            <a:off x="595784" y="1895474"/>
            <a:ext cx="8469313" cy="21288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16</a:t>
            </a:fld>
            <a:endParaRPr lang="en-US"/>
          </a:p>
        </p:txBody>
      </p:sp>
    </p:spTree>
    <p:extLst>
      <p:ext uri="{BB962C8B-B14F-4D97-AF65-F5344CB8AC3E}">
        <p14:creationId xmlns:p14="http://schemas.microsoft.com/office/powerpoint/2010/main" val="76480772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64548" y="391283"/>
            <a:ext cx="8142288" cy="609600"/>
          </a:xfrm>
        </p:spPr>
        <p:txBody>
          <a:bodyPr>
            <a:normAutofit/>
          </a:bodyPr>
          <a:lstStyle/>
          <a:p>
            <a:r>
              <a:rPr lang="en-US">
                <a:solidFill>
                  <a:schemeClr val="tx1"/>
                </a:solidFill>
              </a:rPr>
              <a:t>Layer 2 Addressing</a:t>
            </a:r>
          </a:p>
        </p:txBody>
      </p:sp>
      <p:sp>
        <p:nvSpPr>
          <p:cNvPr id="91139" name="Rectangle 3"/>
          <p:cNvSpPr>
            <a:spLocks noGrp="1" noChangeArrowheads="1"/>
          </p:cNvSpPr>
          <p:nvPr>
            <p:ph sz="quarter" idx="1"/>
          </p:nvPr>
        </p:nvSpPr>
        <p:spPr>
          <a:xfrm>
            <a:off x="533400" y="3886200"/>
            <a:ext cx="7940675" cy="2057400"/>
          </a:xfrm>
        </p:spPr>
        <p:txBody>
          <a:bodyPr/>
          <a:lstStyle/>
          <a:p>
            <a:pPr marL="347663" lvl="1" indent="-233363"/>
            <a:r>
              <a:rPr lang="en-US"/>
              <a:t>MAC address</a:t>
            </a:r>
          </a:p>
          <a:p>
            <a:pPr marL="347663" lvl="1" indent="-233363"/>
            <a:r>
              <a:rPr lang="en-US"/>
              <a:t>Assigned to end devices</a:t>
            </a:r>
          </a:p>
        </p:txBody>
      </p:sp>
      <p:pic>
        <p:nvPicPr>
          <p:cNvPr id="91160" name="Picture 24" descr="301P_351"/>
          <p:cNvPicPr>
            <a:picLocks noChangeAspect="1" noChangeArrowheads="1"/>
          </p:cNvPicPr>
          <p:nvPr/>
        </p:nvPicPr>
        <p:blipFill>
          <a:blip r:embed="rId3"/>
          <a:srcRect/>
          <a:stretch>
            <a:fillRect/>
          </a:stretch>
        </p:blipFill>
        <p:spPr bwMode="auto">
          <a:xfrm>
            <a:off x="522287" y="1752600"/>
            <a:ext cx="8469313" cy="21288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17</a:t>
            </a:fld>
            <a:endParaRPr lang="en-US"/>
          </a:p>
        </p:txBody>
      </p:sp>
    </p:spTree>
    <p:extLst>
      <p:ext uri="{BB962C8B-B14F-4D97-AF65-F5344CB8AC3E}">
        <p14:creationId xmlns:p14="http://schemas.microsoft.com/office/powerpoint/2010/main" val="26866442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209" name="Picture 25" descr="301P_352"/>
          <p:cNvPicPr>
            <a:picLocks noChangeAspect="1" noChangeArrowheads="1"/>
          </p:cNvPicPr>
          <p:nvPr/>
        </p:nvPicPr>
        <p:blipFill>
          <a:blip r:embed="rId3"/>
          <a:srcRect/>
          <a:stretch>
            <a:fillRect/>
          </a:stretch>
        </p:blipFill>
        <p:spPr bwMode="auto">
          <a:xfrm>
            <a:off x="599741" y="1516698"/>
            <a:ext cx="8469313" cy="2362200"/>
          </a:xfrm>
          <a:prstGeom prst="rect">
            <a:avLst/>
          </a:prstGeom>
          <a:noFill/>
        </p:spPr>
      </p:pic>
      <p:sp>
        <p:nvSpPr>
          <p:cNvPr id="93186" name="Rectangle 2"/>
          <p:cNvSpPr>
            <a:spLocks noGrp="1" noChangeArrowheads="1"/>
          </p:cNvSpPr>
          <p:nvPr>
            <p:ph type="title"/>
          </p:nvPr>
        </p:nvSpPr>
        <p:spPr>
          <a:xfrm>
            <a:off x="395536" y="534635"/>
            <a:ext cx="8142288" cy="609600"/>
          </a:xfrm>
        </p:spPr>
        <p:txBody>
          <a:bodyPr>
            <a:normAutofit/>
          </a:bodyPr>
          <a:lstStyle/>
          <a:p>
            <a:r>
              <a:rPr lang="en-US">
                <a:solidFill>
                  <a:schemeClr val="tx1"/>
                </a:solidFill>
              </a:rPr>
              <a:t>Layer 3 Devices and Their Function</a:t>
            </a:r>
          </a:p>
        </p:txBody>
      </p:sp>
      <p:sp>
        <p:nvSpPr>
          <p:cNvPr id="93187" name="Rectangle 3"/>
          <p:cNvSpPr>
            <a:spLocks noGrp="1" noChangeArrowheads="1"/>
          </p:cNvSpPr>
          <p:nvPr>
            <p:ph sz="quarter" idx="1"/>
          </p:nvPr>
        </p:nvSpPr>
        <p:spPr>
          <a:xfrm>
            <a:off x="553754" y="3878898"/>
            <a:ext cx="8610600" cy="2590800"/>
          </a:xfrm>
        </p:spPr>
        <p:txBody>
          <a:bodyPr>
            <a:normAutofit lnSpcReduction="10000"/>
          </a:bodyPr>
          <a:lstStyle/>
          <a:p>
            <a:pPr marL="347663" lvl="1" indent="-233363"/>
            <a:r>
              <a:rPr lang="en-US" dirty="0"/>
              <a:t>The network layer provides connectivity and path selection between two host systems.</a:t>
            </a:r>
          </a:p>
          <a:p>
            <a:pPr marL="347663" lvl="1" indent="-233363"/>
            <a:r>
              <a:rPr lang="en-US" dirty="0"/>
              <a:t>In the host, this is the path between the data link layer and the upper layers of the </a:t>
            </a:r>
            <a:r>
              <a:rPr lang="en-US" dirty="0" smtClean="0"/>
              <a:t>Network Operating System(NOS). </a:t>
            </a:r>
            <a:endParaRPr lang="en-US" dirty="0"/>
          </a:p>
          <a:p>
            <a:pPr marL="347663" lvl="1" indent="-233363"/>
            <a:r>
              <a:rPr lang="en-US" dirty="0"/>
              <a:t>In the router, it is the actual path across the network. </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18</a:t>
            </a:fld>
            <a:endParaRPr lang="en-US"/>
          </a:p>
        </p:txBody>
      </p:sp>
    </p:spTree>
    <p:extLst>
      <p:ext uri="{BB962C8B-B14F-4D97-AF65-F5344CB8AC3E}">
        <p14:creationId xmlns:p14="http://schemas.microsoft.com/office/powerpoint/2010/main" val="329289034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63" name="Picture 31" descr="301P_353"/>
          <p:cNvPicPr>
            <a:picLocks noChangeAspect="1" noChangeArrowheads="1"/>
          </p:cNvPicPr>
          <p:nvPr/>
        </p:nvPicPr>
        <p:blipFill>
          <a:blip r:embed="rId3"/>
          <a:srcRect/>
          <a:stretch>
            <a:fillRect/>
          </a:stretch>
        </p:blipFill>
        <p:spPr bwMode="auto">
          <a:xfrm>
            <a:off x="580795" y="2184353"/>
            <a:ext cx="8469313" cy="2049463"/>
          </a:xfrm>
          <a:prstGeom prst="rect">
            <a:avLst/>
          </a:prstGeom>
          <a:noFill/>
        </p:spPr>
      </p:pic>
      <p:sp>
        <p:nvSpPr>
          <p:cNvPr id="95234" name="Rectangle 2"/>
          <p:cNvSpPr>
            <a:spLocks noGrp="1" noChangeArrowheads="1"/>
          </p:cNvSpPr>
          <p:nvPr>
            <p:ph type="title"/>
          </p:nvPr>
        </p:nvSpPr>
        <p:spPr>
          <a:xfrm>
            <a:off x="381000" y="433064"/>
            <a:ext cx="8142288" cy="762000"/>
          </a:xfrm>
        </p:spPr>
        <p:txBody>
          <a:bodyPr/>
          <a:lstStyle/>
          <a:p>
            <a:r>
              <a:rPr lang="en-US" dirty="0">
                <a:solidFill>
                  <a:schemeClr val="tx1"/>
                </a:solidFill>
              </a:rPr>
              <a:t>Layer 3 Addressing</a:t>
            </a:r>
          </a:p>
        </p:txBody>
      </p:sp>
      <p:sp>
        <p:nvSpPr>
          <p:cNvPr id="95235" name="Rectangle 3"/>
          <p:cNvSpPr>
            <a:spLocks noGrp="1" noChangeArrowheads="1"/>
          </p:cNvSpPr>
          <p:nvPr>
            <p:ph sz="quarter" idx="1"/>
          </p:nvPr>
        </p:nvSpPr>
        <p:spPr>
          <a:xfrm>
            <a:off x="615488" y="4359599"/>
            <a:ext cx="7940675" cy="2057400"/>
          </a:xfrm>
        </p:spPr>
        <p:txBody>
          <a:bodyPr/>
          <a:lstStyle/>
          <a:p>
            <a:pPr marL="347663" lvl="1" indent="-233363"/>
            <a:r>
              <a:rPr lang="en-US" dirty="0"/>
              <a:t>Each NOS has its own Layer 3 address format.</a:t>
            </a:r>
          </a:p>
          <a:p>
            <a:pPr marL="347663" lvl="1" indent="-233363"/>
            <a:r>
              <a:rPr lang="en-US" dirty="0"/>
              <a:t>OSI uses </a:t>
            </a:r>
            <a:r>
              <a:rPr lang="en-US" dirty="0" smtClean="0"/>
              <a:t>an Network </a:t>
            </a:r>
            <a:r>
              <a:rPr lang="en-US" dirty="0"/>
              <a:t>Service Access Point</a:t>
            </a:r>
            <a:r>
              <a:rPr lang="en-US" dirty="0" smtClean="0"/>
              <a:t>.</a:t>
            </a:r>
            <a:endParaRPr lang="en-US" dirty="0"/>
          </a:p>
          <a:p>
            <a:pPr marL="347663" lvl="1" indent="-233363"/>
            <a:r>
              <a:rPr lang="en-US" dirty="0"/>
              <a:t>TCP/IP uses IP. </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19</a:t>
            </a:fld>
            <a:endParaRPr lang="en-US"/>
          </a:p>
        </p:txBody>
      </p:sp>
    </p:spTree>
    <p:extLst>
      <p:ext uri="{BB962C8B-B14F-4D97-AF65-F5344CB8AC3E}">
        <p14:creationId xmlns:p14="http://schemas.microsoft.com/office/powerpoint/2010/main" val="208413029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Contents</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2</a:t>
            </a:fld>
            <a:endParaRPr lang="en-GB"/>
          </a:p>
        </p:txBody>
      </p:sp>
      <p:sp>
        <p:nvSpPr>
          <p:cNvPr id="4" name="Content Placeholder 3"/>
          <p:cNvSpPr>
            <a:spLocks noGrp="1"/>
          </p:cNvSpPr>
          <p:nvPr>
            <p:ph sz="quarter" idx="1"/>
          </p:nvPr>
        </p:nvSpPr>
        <p:spPr/>
        <p:txBody>
          <a:bodyPr>
            <a:normAutofit fontScale="85000" lnSpcReduction="10000"/>
          </a:bodyPr>
          <a:lstStyle/>
          <a:p>
            <a:pPr marL="400050" lvl="0" indent="-400050">
              <a:lnSpc>
                <a:spcPct val="150000"/>
              </a:lnSpc>
              <a:buFontTx/>
              <a:buAutoNum type="romanUcPeriod"/>
            </a:pPr>
            <a:r>
              <a:rPr lang="en-US" sz="3200" dirty="0"/>
              <a:t>Understanding the challenges with Switched LAN Technology</a:t>
            </a:r>
          </a:p>
          <a:p>
            <a:pPr marL="400050" lvl="0" indent="-400050">
              <a:lnSpc>
                <a:spcPct val="150000"/>
              </a:lnSpc>
              <a:buFontTx/>
              <a:buAutoNum type="romanUcPeriod"/>
            </a:pPr>
            <a:r>
              <a:rPr lang="en-US" sz="3200" dirty="0"/>
              <a:t>Exploring the packet Delivery Process 1 (layer 1)</a:t>
            </a:r>
          </a:p>
          <a:p>
            <a:pPr marL="400050" lvl="0" indent="-400050">
              <a:lnSpc>
                <a:spcPct val="150000"/>
              </a:lnSpc>
              <a:buFontTx/>
              <a:buAutoNum type="romanUcPeriod"/>
            </a:pPr>
            <a:r>
              <a:rPr lang="en-US" sz="3200" dirty="0"/>
              <a:t>Exploring the packet Delivery Process 2 (layer 2)</a:t>
            </a:r>
          </a:p>
          <a:p>
            <a:pPr marL="400050" lvl="0" indent="-400050">
              <a:lnSpc>
                <a:spcPct val="150000"/>
              </a:lnSpc>
              <a:buFontTx/>
              <a:buAutoNum type="romanUcPeriod"/>
            </a:pPr>
            <a:r>
              <a:rPr lang="en-US" sz="3200" dirty="0"/>
              <a:t>Exploring the packet Delivery Process 3 (layer 3)</a:t>
            </a:r>
            <a:endParaRPr lang="en-AU" sz="3200" b="1" dirty="0">
              <a:solidFill>
                <a:srgbClr val="002060"/>
              </a:solidFill>
            </a:endParaRPr>
          </a:p>
          <a:p>
            <a:endParaRPr lang="en-US" dirty="0"/>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spTree>
    <p:extLst>
      <p:ext uri="{BB962C8B-B14F-4D97-AF65-F5344CB8AC3E}">
        <p14:creationId xmlns:p14="http://schemas.microsoft.com/office/powerpoint/2010/main" val="2295323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descr="301P_129"/>
          <p:cNvPicPr>
            <a:picLocks noChangeAspect="1" noChangeArrowheads="1"/>
          </p:cNvPicPr>
          <p:nvPr/>
        </p:nvPicPr>
        <p:blipFill>
          <a:blip r:embed="rId3"/>
          <a:srcRect/>
          <a:stretch>
            <a:fillRect/>
          </a:stretch>
        </p:blipFill>
        <p:spPr bwMode="auto">
          <a:xfrm>
            <a:off x="1534318" y="1550151"/>
            <a:ext cx="5922963" cy="4857750"/>
          </a:xfrm>
          <a:prstGeom prst="rect">
            <a:avLst/>
          </a:prstGeom>
          <a:noFill/>
        </p:spPr>
      </p:pic>
      <p:sp>
        <p:nvSpPr>
          <p:cNvPr id="97283" name="Rectangle 3"/>
          <p:cNvSpPr>
            <a:spLocks noGrp="1" noChangeArrowheads="1"/>
          </p:cNvSpPr>
          <p:nvPr>
            <p:ph type="title"/>
          </p:nvPr>
        </p:nvSpPr>
        <p:spPr>
          <a:xfrm>
            <a:off x="264548" y="582411"/>
            <a:ext cx="8229600" cy="563562"/>
          </a:xfrm>
        </p:spPr>
        <p:txBody>
          <a:bodyPr>
            <a:normAutofit fontScale="90000"/>
          </a:bodyPr>
          <a:lstStyle/>
          <a:p>
            <a:r>
              <a:rPr lang="en-US">
                <a:solidFill>
                  <a:schemeClr val="tx1"/>
                </a:solidFill>
              </a:rPr>
              <a:t>ARP</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20</a:t>
            </a:fld>
            <a:endParaRPr lang="en-US"/>
          </a:p>
        </p:txBody>
      </p:sp>
    </p:spTree>
    <p:extLst>
      <p:ext uri="{BB962C8B-B14F-4D97-AF65-F5344CB8AC3E}">
        <p14:creationId xmlns:p14="http://schemas.microsoft.com/office/powerpoint/2010/main" val="296501773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3"/>
          <a:srcRect/>
          <a:stretch>
            <a:fillRect/>
          </a:stretch>
        </p:blipFill>
        <p:spPr bwMode="auto">
          <a:xfrm>
            <a:off x="872563" y="2420888"/>
            <a:ext cx="7696200" cy="3578225"/>
          </a:xfrm>
          <a:prstGeom prst="rect">
            <a:avLst/>
          </a:prstGeom>
          <a:noFill/>
          <a:ln w="38100">
            <a:noFill/>
            <a:miter lim="800000"/>
            <a:headEnd/>
            <a:tailEnd/>
          </a:ln>
          <a:effectLst/>
        </p:spPr>
      </p:pic>
      <p:sp>
        <p:nvSpPr>
          <p:cNvPr id="99331" name="Rectangle 3"/>
          <p:cNvSpPr>
            <a:spLocks noGrp="1" noChangeArrowheads="1"/>
          </p:cNvSpPr>
          <p:nvPr>
            <p:ph type="title"/>
          </p:nvPr>
        </p:nvSpPr>
        <p:spPr>
          <a:xfrm>
            <a:off x="304139" y="417304"/>
            <a:ext cx="8229600" cy="639762"/>
          </a:xfrm>
        </p:spPr>
        <p:txBody>
          <a:bodyPr>
            <a:normAutofit/>
          </a:bodyPr>
          <a:lstStyle/>
          <a:p>
            <a:r>
              <a:rPr lang="en-US">
                <a:solidFill>
                  <a:schemeClr val="tx1"/>
                </a:solidFill>
              </a:rPr>
              <a:t>ARP Table</a:t>
            </a:r>
          </a:p>
        </p:txBody>
      </p:sp>
      <p:sp>
        <p:nvSpPr>
          <p:cNvPr id="3" name="Footer Placeholder 2"/>
          <p:cNvSpPr>
            <a:spLocks noGrp="1"/>
          </p:cNvSpPr>
          <p:nvPr>
            <p:ph type="ftr" sz="quarter" idx="4294967295"/>
          </p:nvPr>
        </p:nvSpPr>
        <p:spPr>
          <a:xfrm>
            <a:off x="1143000" y="6534150"/>
            <a:ext cx="5867400" cy="228600"/>
          </a:xfrm>
          <a:prstGeom prst="rect">
            <a:avLst/>
          </a:prstGeom>
        </p:spPr>
        <p:txBody>
          <a:bodyPr/>
          <a:lstStyle/>
          <a:p>
            <a:pPr algn="r"/>
            <a:r>
              <a:rPr lang="vi-VN" smtClean="0"/>
              <a:t>Networking Essentials – Master. Nguyen Huu Trung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CFEC368-1D7A-4F81-ABF6-AE0E36BAF64C}" type="slidenum">
              <a:rPr lang="en-US" smtClean="0"/>
              <a:pPr/>
              <a:t>21</a:t>
            </a:fld>
            <a:endParaRPr lang="en-US"/>
          </a:p>
        </p:txBody>
      </p:sp>
    </p:spTree>
    <p:extLst>
      <p:ext uri="{BB962C8B-B14F-4D97-AF65-F5344CB8AC3E}">
        <p14:creationId xmlns:p14="http://schemas.microsoft.com/office/powerpoint/2010/main" val="1124596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275884" y="389482"/>
            <a:ext cx="8335963" cy="713014"/>
          </a:xfrm>
        </p:spPr>
        <p:txBody>
          <a:bodyPr/>
          <a:lstStyle/>
          <a:p>
            <a:r>
              <a:rPr lang="en-US">
                <a:solidFill>
                  <a:schemeClr val="tx1"/>
                </a:solidFill>
              </a:rPr>
              <a:t>Host-to-Host Packet Delivery (1 of 22)</a:t>
            </a:r>
          </a:p>
        </p:txBody>
      </p:sp>
      <p:pic>
        <p:nvPicPr>
          <p:cNvPr id="135191" name="Picture 23" descr="301P_363"/>
          <p:cNvPicPr>
            <a:picLocks noChangeAspect="1" noChangeArrowheads="1"/>
          </p:cNvPicPr>
          <p:nvPr/>
        </p:nvPicPr>
        <p:blipFill>
          <a:blip r:embed="rId3"/>
          <a:srcRect/>
          <a:stretch>
            <a:fillRect/>
          </a:stretch>
        </p:blipFill>
        <p:spPr bwMode="auto">
          <a:xfrm>
            <a:off x="638249" y="2060848"/>
            <a:ext cx="8475663" cy="413385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22</a:t>
            </a:fld>
            <a:endParaRPr lang="en-US"/>
          </a:p>
        </p:txBody>
      </p:sp>
    </p:spTree>
    <p:extLst>
      <p:ext uri="{BB962C8B-B14F-4D97-AF65-F5344CB8AC3E}">
        <p14:creationId xmlns:p14="http://schemas.microsoft.com/office/powerpoint/2010/main" val="305265582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275719" y="475570"/>
            <a:ext cx="8412163" cy="609600"/>
          </a:xfrm>
        </p:spPr>
        <p:txBody>
          <a:bodyPr/>
          <a:lstStyle/>
          <a:p>
            <a:r>
              <a:rPr lang="en-US" dirty="0">
                <a:solidFill>
                  <a:schemeClr val="tx1"/>
                </a:solidFill>
              </a:rPr>
              <a:t>Host-to-Host Packet Delivery (2 of 22)</a:t>
            </a:r>
          </a:p>
        </p:txBody>
      </p:sp>
      <p:pic>
        <p:nvPicPr>
          <p:cNvPr id="137236" name="Picture 20" descr="301P_364"/>
          <p:cNvPicPr>
            <a:picLocks noChangeAspect="1" noChangeArrowheads="1"/>
          </p:cNvPicPr>
          <p:nvPr/>
        </p:nvPicPr>
        <p:blipFill>
          <a:blip r:embed="rId3"/>
          <a:srcRect/>
          <a:stretch>
            <a:fillRect/>
          </a:stretch>
        </p:blipFill>
        <p:spPr bwMode="auto">
          <a:xfrm>
            <a:off x="668337" y="2060848"/>
            <a:ext cx="8475663" cy="398145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23</a:t>
            </a:fld>
            <a:endParaRPr lang="en-US"/>
          </a:p>
        </p:txBody>
      </p:sp>
    </p:spTree>
    <p:extLst>
      <p:ext uri="{BB962C8B-B14F-4D97-AF65-F5344CB8AC3E}">
        <p14:creationId xmlns:p14="http://schemas.microsoft.com/office/powerpoint/2010/main" val="353598500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81000" y="152400"/>
            <a:ext cx="8412163" cy="762000"/>
          </a:xfrm>
        </p:spPr>
        <p:txBody>
          <a:bodyPr/>
          <a:lstStyle/>
          <a:p>
            <a:r>
              <a:rPr lang="en-US" dirty="0">
                <a:solidFill>
                  <a:schemeClr val="tx1"/>
                </a:solidFill>
              </a:rPr>
              <a:t>Host-to-Host Packet Delivery (3 of 22)</a:t>
            </a:r>
          </a:p>
        </p:txBody>
      </p:sp>
      <p:pic>
        <p:nvPicPr>
          <p:cNvPr id="139285" name="Picture 21" descr="301P_365"/>
          <p:cNvPicPr>
            <a:picLocks noChangeAspect="1" noChangeArrowheads="1"/>
          </p:cNvPicPr>
          <p:nvPr/>
        </p:nvPicPr>
        <p:blipFill>
          <a:blip r:embed="rId3"/>
          <a:srcRect/>
          <a:stretch>
            <a:fillRect/>
          </a:stretch>
        </p:blipFill>
        <p:spPr bwMode="auto">
          <a:xfrm>
            <a:off x="529098" y="1874520"/>
            <a:ext cx="8475663" cy="42370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24</a:t>
            </a:fld>
            <a:endParaRPr lang="en-US"/>
          </a:p>
        </p:txBody>
      </p:sp>
    </p:spTree>
    <p:extLst>
      <p:ext uri="{BB962C8B-B14F-4D97-AF65-F5344CB8AC3E}">
        <p14:creationId xmlns:p14="http://schemas.microsoft.com/office/powerpoint/2010/main" val="108616252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255007" y="498559"/>
            <a:ext cx="8412163" cy="609600"/>
          </a:xfrm>
        </p:spPr>
        <p:txBody>
          <a:bodyPr/>
          <a:lstStyle/>
          <a:p>
            <a:r>
              <a:rPr lang="en-US" dirty="0">
                <a:solidFill>
                  <a:schemeClr val="tx1"/>
                </a:solidFill>
              </a:rPr>
              <a:t>Host-to-Host Packet Delivery (4 of 22)</a:t>
            </a:r>
          </a:p>
        </p:txBody>
      </p:sp>
      <p:pic>
        <p:nvPicPr>
          <p:cNvPr id="141339" name="Picture 27" descr="301P_366"/>
          <p:cNvPicPr>
            <a:picLocks noChangeAspect="1" noChangeArrowheads="1"/>
          </p:cNvPicPr>
          <p:nvPr/>
        </p:nvPicPr>
        <p:blipFill>
          <a:blip r:embed="rId3"/>
          <a:srcRect/>
          <a:stretch>
            <a:fillRect/>
          </a:stretch>
        </p:blipFill>
        <p:spPr bwMode="auto">
          <a:xfrm>
            <a:off x="510842" y="1844824"/>
            <a:ext cx="8610600" cy="440848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25</a:t>
            </a:fld>
            <a:endParaRPr lang="en-US"/>
          </a:p>
        </p:txBody>
      </p:sp>
    </p:spTree>
    <p:extLst>
      <p:ext uri="{BB962C8B-B14F-4D97-AF65-F5344CB8AC3E}">
        <p14:creationId xmlns:p14="http://schemas.microsoft.com/office/powerpoint/2010/main" val="162131602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64548" y="482515"/>
            <a:ext cx="8412163" cy="609600"/>
          </a:xfrm>
        </p:spPr>
        <p:txBody>
          <a:bodyPr/>
          <a:lstStyle/>
          <a:p>
            <a:r>
              <a:rPr lang="en-US">
                <a:solidFill>
                  <a:schemeClr val="tx1"/>
                </a:solidFill>
              </a:rPr>
              <a:t>Host-to-Host Packet Delivery (5 of 22)</a:t>
            </a:r>
          </a:p>
        </p:txBody>
      </p:sp>
      <p:pic>
        <p:nvPicPr>
          <p:cNvPr id="143385" name="Picture 25" descr="301P_367"/>
          <p:cNvPicPr>
            <a:picLocks noChangeAspect="1" noChangeArrowheads="1"/>
          </p:cNvPicPr>
          <p:nvPr/>
        </p:nvPicPr>
        <p:blipFill>
          <a:blip r:embed="rId3"/>
          <a:srcRect/>
          <a:stretch>
            <a:fillRect/>
          </a:stretch>
        </p:blipFill>
        <p:spPr bwMode="auto">
          <a:xfrm>
            <a:off x="529098" y="1876912"/>
            <a:ext cx="8475663" cy="462756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26</a:t>
            </a:fld>
            <a:endParaRPr lang="en-US"/>
          </a:p>
        </p:txBody>
      </p:sp>
    </p:spTree>
    <p:extLst>
      <p:ext uri="{BB962C8B-B14F-4D97-AF65-F5344CB8AC3E}">
        <p14:creationId xmlns:p14="http://schemas.microsoft.com/office/powerpoint/2010/main" val="281906082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264548" y="434496"/>
            <a:ext cx="8335963" cy="745671"/>
          </a:xfrm>
        </p:spPr>
        <p:txBody>
          <a:bodyPr/>
          <a:lstStyle/>
          <a:p>
            <a:r>
              <a:rPr lang="en-US" dirty="0">
                <a:solidFill>
                  <a:schemeClr val="tx1"/>
                </a:solidFill>
              </a:rPr>
              <a:t>Host-to-Host Packet Delivery (6 of 22)</a:t>
            </a:r>
          </a:p>
        </p:txBody>
      </p:sp>
      <p:pic>
        <p:nvPicPr>
          <p:cNvPr id="145432" name="Picture 24" descr="301P_368"/>
          <p:cNvPicPr>
            <a:picLocks noChangeAspect="1" noChangeArrowheads="1"/>
          </p:cNvPicPr>
          <p:nvPr/>
        </p:nvPicPr>
        <p:blipFill>
          <a:blip r:embed="rId3"/>
          <a:srcRect/>
          <a:stretch>
            <a:fillRect/>
          </a:stretch>
        </p:blipFill>
        <p:spPr bwMode="auto">
          <a:xfrm>
            <a:off x="532546" y="1700808"/>
            <a:ext cx="8475663" cy="4627562"/>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27</a:t>
            </a:fld>
            <a:endParaRPr lang="en-US"/>
          </a:p>
        </p:txBody>
      </p:sp>
    </p:spTree>
    <p:extLst>
      <p:ext uri="{BB962C8B-B14F-4D97-AF65-F5344CB8AC3E}">
        <p14:creationId xmlns:p14="http://schemas.microsoft.com/office/powerpoint/2010/main" val="404935097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457200" y="152400"/>
            <a:ext cx="8335963" cy="838200"/>
          </a:xfrm>
        </p:spPr>
        <p:txBody>
          <a:bodyPr/>
          <a:lstStyle/>
          <a:p>
            <a:r>
              <a:rPr lang="en-US" dirty="0">
                <a:solidFill>
                  <a:schemeClr val="tx1"/>
                </a:solidFill>
              </a:rPr>
              <a:t>Host-to-Host Packet Delivery (7 of 22)</a:t>
            </a:r>
          </a:p>
        </p:txBody>
      </p:sp>
      <p:pic>
        <p:nvPicPr>
          <p:cNvPr id="147480" name="Picture 24" descr="301P_369"/>
          <p:cNvPicPr>
            <a:picLocks noChangeAspect="1" noChangeArrowheads="1"/>
          </p:cNvPicPr>
          <p:nvPr/>
        </p:nvPicPr>
        <p:blipFill>
          <a:blip r:embed="rId3"/>
          <a:srcRect/>
          <a:stretch>
            <a:fillRect/>
          </a:stretch>
        </p:blipFill>
        <p:spPr bwMode="auto">
          <a:xfrm>
            <a:off x="668337" y="1700808"/>
            <a:ext cx="8475663" cy="462756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28</a:t>
            </a:fld>
            <a:endParaRPr lang="en-US"/>
          </a:p>
        </p:txBody>
      </p:sp>
    </p:spTree>
    <p:extLst>
      <p:ext uri="{BB962C8B-B14F-4D97-AF65-F5344CB8AC3E}">
        <p14:creationId xmlns:p14="http://schemas.microsoft.com/office/powerpoint/2010/main" val="144371768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57200" y="152400"/>
            <a:ext cx="8335963" cy="685800"/>
          </a:xfrm>
        </p:spPr>
        <p:txBody>
          <a:bodyPr/>
          <a:lstStyle/>
          <a:p>
            <a:r>
              <a:rPr lang="en-US">
                <a:solidFill>
                  <a:schemeClr val="tx1"/>
                </a:solidFill>
              </a:rPr>
              <a:t>Host-to-Host Packet Delivery (8 of 22)</a:t>
            </a:r>
          </a:p>
        </p:txBody>
      </p:sp>
      <p:pic>
        <p:nvPicPr>
          <p:cNvPr id="149529" name="Picture 25" descr="301P_370"/>
          <p:cNvPicPr>
            <a:picLocks noChangeAspect="1" noChangeArrowheads="1"/>
          </p:cNvPicPr>
          <p:nvPr/>
        </p:nvPicPr>
        <p:blipFill>
          <a:blip r:embed="rId3"/>
          <a:srcRect/>
          <a:stretch>
            <a:fillRect/>
          </a:stretch>
        </p:blipFill>
        <p:spPr bwMode="auto">
          <a:xfrm>
            <a:off x="558525" y="1700808"/>
            <a:ext cx="8475663" cy="462756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29</a:t>
            </a:fld>
            <a:endParaRPr lang="en-US"/>
          </a:p>
        </p:txBody>
      </p:sp>
    </p:spTree>
    <p:extLst>
      <p:ext uri="{BB962C8B-B14F-4D97-AF65-F5344CB8AC3E}">
        <p14:creationId xmlns:p14="http://schemas.microsoft.com/office/powerpoint/2010/main" val="20388147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LAN Components &amp; Functions of a LAN</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3</a:t>
            </a:fld>
            <a:endParaRPr lang="en-GB"/>
          </a:p>
        </p:txBody>
      </p:sp>
      <p:sp>
        <p:nvSpPr>
          <p:cNvPr id="4" name="Content Placeholder 3"/>
          <p:cNvSpPr>
            <a:spLocks noGrp="1"/>
          </p:cNvSpPr>
          <p:nvPr>
            <p:ph sz="quarter" idx="1"/>
          </p:nvPr>
        </p:nvSpPr>
        <p:spPr>
          <a:xfrm>
            <a:off x="612648" y="1726961"/>
            <a:ext cx="3668657" cy="4793298"/>
          </a:xfrm>
        </p:spPr>
        <p:txBody>
          <a:bodyPr>
            <a:normAutofit fontScale="62500" lnSpcReduction="20000"/>
          </a:bodyPr>
          <a:lstStyle/>
          <a:p>
            <a:pPr lvl="1"/>
            <a:r>
              <a:rPr lang="en-US" sz="1800" dirty="0"/>
              <a:t>Computers</a:t>
            </a:r>
          </a:p>
          <a:p>
            <a:pPr lvl="2"/>
            <a:r>
              <a:rPr lang="en-US" sz="1800" dirty="0"/>
              <a:t>PCs</a:t>
            </a:r>
          </a:p>
          <a:p>
            <a:pPr lvl="2"/>
            <a:r>
              <a:rPr lang="en-US" sz="1800" dirty="0"/>
              <a:t>Servers</a:t>
            </a:r>
          </a:p>
          <a:p>
            <a:pPr lvl="1"/>
            <a:r>
              <a:rPr lang="en-US" sz="1800" dirty="0"/>
              <a:t>Interconnections</a:t>
            </a:r>
          </a:p>
          <a:p>
            <a:pPr lvl="2"/>
            <a:r>
              <a:rPr lang="en-US" sz="1800" dirty="0"/>
              <a:t>NICs</a:t>
            </a:r>
          </a:p>
          <a:p>
            <a:pPr lvl="2"/>
            <a:r>
              <a:rPr lang="en-US" sz="1800" dirty="0"/>
              <a:t>Media</a:t>
            </a:r>
          </a:p>
          <a:p>
            <a:pPr lvl="1"/>
            <a:r>
              <a:rPr lang="en-US" sz="1800" dirty="0"/>
              <a:t>Network devices</a:t>
            </a:r>
          </a:p>
          <a:p>
            <a:pPr lvl="2"/>
            <a:r>
              <a:rPr lang="en-US" sz="1800" dirty="0"/>
              <a:t>Hubs</a:t>
            </a:r>
          </a:p>
          <a:p>
            <a:pPr lvl="2"/>
            <a:r>
              <a:rPr lang="en-US" sz="1800" dirty="0"/>
              <a:t>Switches</a:t>
            </a:r>
          </a:p>
          <a:p>
            <a:pPr lvl="2"/>
            <a:r>
              <a:rPr lang="en-US" sz="1800" dirty="0"/>
              <a:t>Routers</a:t>
            </a:r>
          </a:p>
          <a:p>
            <a:pPr lvl="1"/>
            <a:r>
              <a:rPr lang="en-US" sz="1800" dirty="0"/>
              <a:t>Protocols</a:t>
            </a:r>
          </a:p>
          <a:p>
            <a:pPr lvl="2"/>
            <a:r>
              <a:rPr lang="en-US" sz="1800" dirty="0"/>
              <a:t>Ethernet</a:t>
            </a:r>
          </a:p>
          <a:p>
            <a:pPr lvl="2"/>
            <a:r>
              <a:rPr lang="en-US" sz="1800" dirty="0"/>
              <a:t>IP</a:t>
            </a:r>
          </a:p>
          <a:p>
            <a:pPr lvl="2"/>
            <a:r>
              <a:rPr lang="en-US" sz="1800" dirty="0"/>
              <a:t>ARP</a:t>
            </a:r>
          </a:p>
          <a:p>
            <a:pPr lvl="2"/>
            <a:r>
              <a:rPr lang="en-US" sz="1800" dirty="0"/>
              <a:t>DHCP</a:t>
            </a:r>
          </a:p>
          <a:p>
            <a:pPr marL="319088" lvl="1" indent="0">
              <a:buNone/>
            </a:pPr>
            <a:r>
              <a:rPr lang="en-US" dirty="0"/>
              <a:t>==============</a:t>
            </a:r>
          </a:p>
          <a:p>
            <a:pPr lvl="1"/>
            <a:r>
              <a:rPr lang="en-US" dirty="0"/>
              <a:t>Data and applications</a:t>
            </a:r>
          </a:p>
          <a:p>
            <a:pPr lvl="1"/>
            <a:r>
              <a:rPr lang="en-US" dirty="0"/>
              <a:t>Share resources</a:t>
            </a:r>
          </a:p>
          <a:p>
            <a:pPr lvl="1"/>
            <a:r>
              <a:rPr lang="en-US" dirty="0"/>
              <a:t>Provide communication path to other networks</a:t>
            </a:r>
          </a:p>
          <a:p>
            <a:pPr marL="593725" lvl="2" indent="0">
              <a:buNone/>
            </a:pPr>
            <a:endParaRPr lang="en-US" sz="1800" dirty="0"/>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pic>
        <p:nvPicPr>
          <p:cNvPr id="6" name="Picture 2" descr="301P_068"/>
          <p:cNvPicPr>
            <a:picLocks noChangeAspect="1" noChangeArrowheads="1"/>
          </p:cNvPicPr>
          <p:nvPr/>
        </p:nvPicPr>
        <p:blipFill>
          <a:blip r:embed="rId2"/>
          <a:srcRect/>
          <a:stretch>
            <a:fillRect/>
          </a:stretch>
        </p:blipFill>
        <p:spPr bwMode="auto">
          <a:xfrm>
            <a:off x="4281305" y="1516698"/>
            <a:ext cx="4838700" cy="4579302"/>
          </a:xfrm>
          <a:prstGeom prst="rect">
            <a:avLst/>
          </a:prstGeom>
          <a:noFill/>
        </p:spPr>
      </p:pic>
    </p:spTree>
    <p:extLst>
      <p:ext uri="{BB962C8B-B14F-4D97-AF65-F5344CB8AC3E}">
        <p14:creationId xmlns:p14="http://schemas.microsoft.com/office/powerpoint/2010/main" val="298197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57200" y="152400"/>
            <a:ext cx="8335963" cy="685800"/>
          </a:xfrm>
        </p:spPr>
        <p:txBody>
          <a:bodyPr/>
          <a:lstStyle/>
          <a:p>
            <a:r>
              <a:rPr lang="en-US" dirty="0">
                <a:solidFill>
                  <a:schemeClr val="tx1"/>
                </a:solidFill>
              </a:rPr>
              <a:t>Host-to-Host Packet Delivery (9 of 22)</a:t>
            </a:r>
          </a:p>
        </p:txBody>
      </p:sp>
      <p:pic>
        <p:nvPicPr>
          <p:cNvPr id="151578" name="Picture 26" descr="301P_371"/>
          <p:cNvPicPr>
            <a:picLocks noChangeAspect="1" noChangeArrowheads="1"/>
          </p:cNvPicPr>
          <p:nvPr/>
        </p:nvPicPr>
        <p:blipFill>
          <a:blip r:embed="rId3"/>
          <a:srcRect/>
          <a:stretch>
            <a:fillRect/>
          </a:stretch>
        </p:blipFill>
        <p:spPr bwMode="auto">
          <a:xfrm>
            <a:off x="529098" y="1628800"/>
            <a:ext cx="8475663" cy="4732337"/>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30</a:t>
            </a:fld>
            <a:endParaRPr lang="en-US"/>
          </a:p>
        </p:txBody>
      </p:sp>
    </p:spTree>
    <p:extLst>
      <p:ext uri="{BB962C8B-B14F-4D97-AF65-F5344CB8AC3E}">
        <p14:creationId xmlns:p14="http://schemas.microsoft.com/office/powerpoint/2010/main" val="216263874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381000" y="152400"/>
            <a:ext cx="8412163" cy="685800"/>
          </a:xfrm>
        </p:spPr>
        <p:txBody>
          <a:bodyPr>
            <a:normAutofit/>
          </a:bodyPr>
          <a:lstStyle/>
          <a:p>
            <a:r>
              <a:rPr lang="en-US">
                <a:solidFill>
                  <a:schemeClr val="tx1"/>
                </a:solidFill>
              </a:rPr>
              <a:t>Host-to-Host Packet Delivery (10 of 22)</a:t>
            </a:r>
          </a:p>
        </p:txBody>
      </p:sp>
      <p:pic>
        <p:nvPicPr>
          <p:cNvPr id="153623" name="Picture 23" descr="301P_372"/>
          <p:cNvPicPr>
            <a:picLocks noChangeAspect="1" noChangeArrowheads="1"/>
          </p:cNvPicPr>
          <p:nvPr/>
        </p:nvPicPr>
        <p:blipFill>
          <a:blip r:embed="rId3"/>
          <a:srcRect/>
          <a:stretch>
            <a:fillRect/>
          </a:stretch>
        </p:blipFill>
        <p:spPr bwMode="auto">
          <a:xfrm>
            <a:off x="529098" y="1772816"/>
            <a:ext cx="8475663" cy="4627562"/>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31</a:t>
            </a:fld>
            <a:endParaRPr lang="en-US"/>
          </a:p>
        </p:txBody>
      </p:sp>
    </p:spTree>
    <p:extLst>
      <p:ext uri="{BB962C8B-B14F-4D97-AF65-F5344CB8AC3E}">
        <p14:creationId xmlns:p14="http://schemas.microsoft.com/office/powerpoint/2010/main" val="22336790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292487" y="428141"/>
            <a:ext cx="8412163" cy="685800"/>
          </a:xfrm>
        </p:spPr>
        <p:txBody>
          <a:bodyPr>
            <a:normAutofit/>
          </a:bodyPr>
          <a:lstStyle/>
          <a:p>
            <a:r>
              <a:rPr lang="en-US">
                <a:solidFill>
                  <a:schemeClr val="tx1"/>
                </a:solidFill>
              </a:rPr>
              <a:t>Host-to-Host Packet Delivery (11 of 22)</a:t>
            </a:r>
          </a:p>
        </p:txBody>
      </p:sp>
      <p:pic>
        <p:nvPicPr>
          <p:cNvPr id="155671" name="Picture 23" descr="301P_373"/>
          <p:cNvPicPr>
            <a:picLocks noChangeAspect="1" noChangeArrowheads="1"/>
          </p:cNvPicPr>
          <p:nvPr/>
        </p:nvPicPr>
        <p:blipFill>
          <a:blip r:embed="rId3"/>
          <a:srcRect/>
          <a:stretch>
            <a:fillRect/>
          </a:stretch>
        </p:blipFill>
        <p:spPr bwMode="auto">
          <a:xfrm>
            <a:off x="638580" y="1700808"/>
            <a:ext cx="8475663" cy="4627562"/>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32</a:t>
            </a:fld>
            <a:endParaRPr lang="en-US"/>
          </a:p>
        </p:txBody>
      </p:sp>
    </p:spTree>
    <p:extLst>
      <p:ext uri="{BB962C8B-B14F-4D97-AF65-F5344CB8AC3E}">
        <p14:creationId xmlns:p14="http://schemas.microsoft.com/office/powerpoint/2010/main" val="223114595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64548" y="498644"/>
            <a:ext cx="8488363" cy="685800"/>
          </a:xfrm>
        </p:spPr>
        <p:txBody>
          <a:bodyPr>
            <a:normAutofit/>
          </a:bodyPr>
          <a:lstStyle/>
          <a:p>
            <a:r>
              <a:rPr lang="en-US" dirty="0">
                <a:solidFill>
                  <a:schemeClr val="tx1"/>
                </a:solidFill>
              </a:rPr>
              <a:t>Host-to-Host Packet Delivery (12 of 22)</a:t>
            </a:r>
          </a:p>
        </p:txBody>
      </p:sp>
      <p:pic>
        <p:nvPicPr>
          <p:cNvPr id="157718" name="Picture 22" descr="301P_374"/>
          <p:cNvPicPr>
            <a:picLocks noChangeAspect="1" noChangeArrowheads="1"/>
          </p:cNvPicPr>
          <p:nvPr/>
        </p:nvPicPr>
        <p:blipFill>
          <a:blip r:embed="rId3"/>
          <a:srcRect/>
          <a:stretch>
            <a:fillRect/>
          </a:stretch>
        </p:blipFill>
        <p:spPr bwMode="auto">
          <a:xfrm>
            <a:off x="553589" y="1885297"/>
            <a:ext cx="8475663" cy="4627562"/>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33</a:t>
            </a:fld>
            <a:endParaRPr lang="en-US"/>
          </a:p>
        </p:txBody>
      </p:sp>
    </p:spTree>
    <p:extLst>
      <p:ext uri="{BB962C8B-B14F-4D97-AF65-F5344CB8AC3E}">
        <p14:creationId xmlns:p14="http://schemas.microsoft.com/office/powerpoint/2010/main" val="345123599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284268" y="288609"/>
            <a:ext cx="8412163" cy="838200"/>
          </a:xfrm>
        </p:spPr>
        <p:txBody>
          <a:bodyPr>
            <a:normAutofit/>
          </a:bodyPr>
          <a:lstStyle/>
          <a:p>
            <a:r>
              <a:rPr lang="en-US">
                <a:solidFill>
                  <a:schemeClr val="tx1"/>
                </a:solidFill>
              </a:rPr>
              <a:t>Host-to-Host Packet Delivery (13 of 22)</a:t>
            </a:r>
          </a:p>
        </p:txBody>
      </p:sp>
      <p:pic>
        <p:nvPicPr>
          <p:cNvPr id="159770" name="Picture 26" descr="301P_375"/>
          <p:cNvPicPr>
            <a:picLocks noChangeAspect="1" noChangeArrowheads="1"/>
          </p:cNvPicPr>
          <p:nvPr/>
        </p:nvPicPr>
        <p:blipFill>
          <a:blip r:embed="rId3"/>
          <a:srcRect/>
          <a:stretch>
            <a:fillRect/>
          </a:stretch>
        </p:blipFill>
        <p:spPr bwMode="auto">
          <a:xfrm>
            <a:off x="655182" y="1516698"/>
            <a:ext cx="8475663" cy="462756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34</a:t>
            </a:fld>
            <a:endParaRPr lang="en-US"/>
          </a:p>
        </p:txBody>
      </p:sp>
    </p:spTree>
    <p:extLst>
      <p:ext uri="{BB962C8B-B14F-4D97-AF65-F5344CB8AC3E}">
        <p14:creationId xmlns:p14="http://schemas.microsoft.com/office/powerpoint/2010/main" val="222374777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267169" y="481163"/>
            <a:ext cx="8488363" cy="609600"/>
          </a:xfrm>
        </p:spPr>
        <p:txBody>
          <a:bodyPr>
            <a:normAutofit/>
          </a:bodyPr>
          <a:lstStyle/>
          <a:p>
            <a:r>
              <a:rPr lang="en-US" dirty="0">
                <a:solidFill>
                  <a:schemeClr val="tx1"/>
                </a:solidFill>
              </a:rPr>
              <a:t>Host-to-Host Packet Delivery (14 of 22)</a:t>
            </a:r>
          </a:p>
        </p:txBody>
      </p:sp>
      <p:pic>
        <p:nvPicPr>
          <p:cNvPr id="161815" name="Picture 23" descr="301P_376"/>
          <p:cNvPicPr>
            <a:picLocks noChangeAspect="1" noChangeArrowheads="1"/>
          </p:cNvPicPr>
          <p:nvPr/>
        </p:nvPicPr>
        <p:blipFill>
          <a:blip r:embed="rId3"/>
          <a:srcRect/>
          <a:stretch>
            <a:fillRect/>
          </a:stretch>
        </p:blipFill>
        <p:spPr bwMode="auto">
          <a:xfrm>
            <a:off x="655348" y="1938229"/>
            <a:ext cx="8475663" cy="342741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35</a:t>
            </a:fld>
            <a:endParaRPr lang="en-US"/>
          </a:p>
        </p:txBody>
      </p:sp>
    </p:spTree>
    <p:extLst>
      <p:ext uri="{BB962C8B-B14F-4D97-AF65-F5344CB8AC3E}">
        <p14:creationId xmlns:p14="http://schemas.microsoft.com/office/powerpoint/2010/main" val="255080701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64548" y="458363"/>
            <a:ext cx="8488363" cy="685800"/>
          </a:xfrm>
        </p:spPr>
        <p:txBody>
          <a:bodyPr>
            <a:normAutofit/>
          </a:bodyPr>
          <a:lstStyle/>
          <a:p>
            <a:r>
              <a:rPr lang="en-US" dirty="0">
                <a:solidFill>
                  <a:schemeClr val="tx1"/>
                </a:solidFill>
              </a:rPr>
              <a:t>Host-to-Host Packet Delivery (15 of 22)</a:t>
            </a:r>
          </a:p>
        </p:txBody>
      </p:sp>
      <p:pic>
        <p:nvPicPr>
          <p:cNvPr id="163868" name="Picture 28" descr="301P_377"/>
          <p:cNvPicPr>
            <a:picLocks noChangeAspect="1" noChangeArrowheads="1"/>
          </p:cNvPicPr>
          <p:nvPr/>
        </p:nvPicPr>
        <p:blipFill>
          <a:blip r:embed="rId3"/>
          <a:srcRect/>
          <a:stretch>
            <a:fillRect/>
          </a:stretch>
        </p:blipFill>
        <p:spPr bwMode="auto">
          <a:xfrm>
            <a:off x="529098" y="1772816"/>
            <a:ext cx="8475663" cy="432276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36</a:t>
            </a:fld>
            <a:endParaRPr lang="en-US"/>
          </a:p>
        </p:txBody>
      </p:sp>
    </p:spTree>
    <p:extLst>
      <p:ext uri="{BB962C8B-B14F-4D97-AF65-F5344CB8AC3E}">
        <p14:creationId xmlns:p14="http://schemas.microsoft.com/office/powerpoint/2010/main" val="122182402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237247" y="528339"/>
            <a:ext cx="8564563" cy="609600"/>
          </a:xfrm>
        </p:spPr>
        <p:txBody>
          <a:bodyPr/>
          <a:lstStyle/>
          <a:p>
            <a:r>
              <a:rPr lang="en-US" dirty="0">
                <a:solidFill>
                  <a:schemeClr val="tx1"/>
                </a:solidFill>
              </a:rPr>
              <a:t>Host-to-Host Packet Delivery (16 of 22)</a:t>
            </a:r>
          </a:p>
        </p:txBody>
      </p:sp>
      <p:pic>
        <p:nvPicPr>
          <p:cNvPr id="165919" name="Picture 31" descr="301P_378"/>
          <p:cNvPicPr>
            <a:picLocks noChangeAspect="1" noChangeArrowheads="1"/>
          </p:cNvPicPr>
          <p:nvPr/>
        </p:nvPicPr>
        <p:blipFill>
          <a:blip r:embed="rId3"/>
          <a:srcRect/>
          <a:stretch>
            <a:fillRect/>
          </a:stretch>
        </p:blipFill>
        <p:spPr bwMode="auto">
          <a:xfrm>
            <a:off x="540930" y="1700808"/>
            <a:ext cx="8475663" cy="471328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37</a:t>
            </a:fld>
            <a:endParaRPr lang="en-US"/>
          </a:p>
        </p:txBody>
      </p:sp>
    </p:spTree>
    <p:extLst>
      <p:ext uri="{BB962C8B-B14F-4D97-AF65-F5344CB8AC3E}">
        <p14:creationId xmlns:p14="http://schemas.microsoft.com/office/powerpoint/2010/main" val="124384073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88348" y="449421"/>
            <a:ext cx="8564563" cy="685800"/>
          </a:xfrm>
        </p:spPr>
        <p:txBody>
          <a:bodyPr/>
          <a:lstStyle/>
          <a:p>
            <a:r>
              <a:rPr lang="en-US">
                <a:solidFill>
                  <a:schemeClr val="tx1"/>
                </a:solidFill>
              </a:rPr>
              <a:t>Host-to-Host Packet Delivery (17 of 22)</a:t>
            </a:r>
          </a:p>
        </p:txBody>
      </p:sp>
      <p:pic>
        <p:nvPicPr>
          <p:cNvPr id="167967" name="Picture 31" descr="301P_380"/>
          <p:cNvPicPr>
            <a:picLocks noChangeAspect="1" noChangeArrowheads="1"/>
          </p:cNvPicPr>
          <p:nvPr/>
        </p:nvPicPr>
        <p:blipFill>
          <a:blip r:embed="rId3"/>
          <a:srcRect/>
          <a:stretch>
            <a:fillRect/>
          </a:stretch>
        </p:blipFill>
        <p:spPr bwMode="auto">
          <a:xfrm>
            <a:off x="668337" y="1516698"/>
            <a:ext cx="8475663" cy="474345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38</a:t>
            </a:fld>
            <a:endParaRPr lang="en-US"/>
          </a:p>
        </p:txBody>
      </p:sp>
    </p:spTree>
    <p:extLst>
      <p:ext uri="{BB962C8B-B14F-4D97-AF65-F5344CB8AC3E}">
        <p14:creationId xmlns:p14="http://schemas.microsoft.com/office/powerpoint/2010/main" val="210942913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264548" y="451114"/>
            <a:ext cx="8488363" cy="685800"/>
          </a:xfrm>
        </p:spPr>
        <p:txBody>
          <a:bodyPr>
            <a:normAutofit/>
          </a:bodyPr>
          <a:lstStyle/>
          <a:p>
            <a:r>
              <a:rPr lang="en-US" dirty="0">
                <a:solidFill>
                  <a:schemeClr val="tx1"/>
                </a:solidFill>
              </a:rPr>
              <a:t>Host-to-Host Packet Delivery (18 of 22)</a:t>
            </a:r>
          </a:p>
        </p:txBody>
      </p:sp>
      <p:pic>
        <p:nvPicPr>
          <p:cNvPr id="170017" name="Picture 33" descr="301P_381"/>
          <p:cNvPicPr>
            <a:picLocks noChangeAspect="1" noChangeArrowheads="1"/>
          </p:cNvPicPr>
          <p:nvPr/>
        </p:nvPicPr>
        <p:blipFill>
          <a:blip r:embed="rId3"/>
          <a:srcRect/>
          <a:stretch>
            <a:fillRect/>
          </a:stretch>
        </p:blipFill>
        <p:spPr bwMode="auto">
          <a:xfrm>
            <a:off x="529098" y="1558925"/>
            <a:ext cx="8475663" cy="4975225"/>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39</a:t>
            </a:fld>
            <a:endParaRPr lang="en-US"/>
          </a:p>
        </p:txBody>
      </p:sp>
    </p:spTree>
    <p:extLst>
      <p:ext uri="{BB962C8B-B14F-4D97-AF65-F5344CB8AC3E}">
        <p14:creationId xmlns:p14="http://schemas.microsoft.com/office/powerpoint/2010/main" val="126861101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LAN Sizes</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4</a:t>
            </a:fld>
            <a:endParaRPr lang="en-GB"/>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pic>
        <p:nvPicPr>
          <p:cNvPr id="6" name="Picture 2" descr="301P_069"/>
          <p:cNvPicPr>
            <a:picLocks noChangeAspect="1" noChangeArrowheads="1"/>
          </p:cNvPicPr>
          <p:nvPr/>
        </p:nvPicPr>
        <p:blipFill>
          <a:blip r:embed="rId2"/>
          <a:srcRect/>
          <a:stretch>
            <a:fillRect/>
          </a:stretch>
        </p:blipFill>
        <p:spPr bwMode="auto">
          <a:xfrm>
            <a:off x="1030160" y="1626592"/>
            <a:ext cx="7318375" cy="4486275"/>
          </a:xfrm>
          <a:prstGeom prst="rect">
            <a:avLst/>
          </a:prstGeom>
          <a:noFill/>
        </p:spPr>
      </p:pic>
    </p:spTree>
    <p:extLst>
      <p:ext uri="{BB962C8B-B14F-4D97-AF65-F5344CB8AC3E}">
        <p14:creationId xmlns:p14="http://schemas.microsoft.com/office/powerpoint/2010/main" val="98344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264548" y="374681"/>
            <a:ext cx="8412163" cy="838200"/>
          </a:xfrm>
        </p:spPr>
        <p:txBody>
          <a:bodyPr>
            <a:normAutofit/>
          </a:bodyPr>
          <a:lstStyle/>
          <a:p>
            <a:r>
              <a:rPr lang="en-US" dirty="0">
                <a:solidFill>
                  <a:schemeClr val="tx1"/>
                </a:solidFill>
              </a:rPr>
              <a:t>Host-to-Host Packet Delivery (19 of 22)</a:t>
            </a:r>
          </a:p>
        </p:txBody>
      </p:sp>
      <p:pic>
        <p:nvPicPr>
          <p:cNvPr id="172051" name="Picture 19" descr="301P_382"/>
          <p:cNvPicPr>
            <a:picLocks noChangeAspect="1" noChangeArrowheads="1"/>
          </p:cNvPicPr>
          <p:nvPr/>
        </p:nvPicPr>
        <p:blipFill>
          <a:blip r:embed="rId3"/>
          <a:srcRect/>
          <a:stretch>
            <a:fillRect/>
          </a:stretch>
        </p:blipFill>
        <p:spPr bwMode="auto">
          <a:xfrm>
            <a:off x="561807" y="2276872"/>
            <a:ext cx="8475663" cy="339090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40</a:t>
            </a:fld>
            <a:endParaRPr lang="en-US"/>
          </a:p>
        </p:txBody>
      </p:sp>
    </p:spTree>
    <p:extLst>
      <p:ext uri="{BB962C8B-B14F-4D97-AF65-F5344CB8AC3E}">
        <p14:creationId xmlns:p14="http://schemas.microsoft.com/office/powerpoint/2010/main" val="89449401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64548" y="544571"/>
            <a:ext cx="8488363" cy="685800"/>
          </a:xfrm>
        </p:spPr>
        <p:txBody>
          <a:bodyPr>
            <a:normAutofit/>
          </a:bodyPr>
          <a:lstStyle/>
          <a:p>
            <a:r>
              <a:rPr lang="en-US">
                <a:solidFill>
                  <a:schemeClr val="tx1"/>
                </a:solidFill>
              </a:rPr>
              <a:t>Host-to-Host Packet Delivery (20 of 22)</a:t>
            </a:r>
          </a:p>
        </p:txBody>
      </p:sp>
      <p:pic>
        <p:nvPicPr>
          <p:cNvPr id="174118" name="Picture 38" descr="301P_383"/>
          <p:cNvPicPr>
            <a:picLocks noChangeAspect="1" noChangeArrowheads="1"/>
          </p:cNvPicPr>
          <p:nvPr/>
        </p:nvPicPr>
        <p:blipFill>
          <a:blip r:embed="rId3"/>
          <a:srcRect/>
          <a:stretch>
            <a:fillRect/>
          </a:stretch>
        </p:blipFill>
        <p:spPr bwMode="auto">
          <a:xfrm>
            <a:off x="668337" y="1492250"/>
            <a:ext cx="8475663" cy="504190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41</a:t>
            </a:fld>
            <a:endParaRPr lang="en-US"/>
          </a:p>
        </p:txBody>
      </p:sp>
    </p:spTree>
    <p:extLst>
      <p:ext uri="{BB962C8B-B14F-4D97-AF65-F5344CB8AC3E}">
        <p14:creationId xmlns:p14="http://schemas.microsoft.com/office/powerpoint/2010/main" val="224140972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154481" y="485591"/>
            <a:ext cx="8564563" cy="685800"/>
          </a:xfrm>
        </p:spPr>
        <p:txBody>
          <a:bodyPr/>
          <a:lstStyle/>
          <a:p>
            <a:r>
              <a:rPr lang="en-US" dirty="0">
                <a:solidFill>
                  <a:schemeClr val="tx1"/>
                </a:solidFill>
              </a:rPr>
              <a:t>Host-to-Host Packet Delivery (21 of 22)</a:t>
            </a:r>
          </a:p>
        </p:txBody>
      </p:sp>
      <p:pic>
        <p:nvPicPr>
          <p:cNvPr id="176158" name="Picture 30" descr="301P_941"/>
          <p:cNvPicPr>
            <a:picLocks noChangeAspect="1" noChangeArrowheads="1"/>
          </p:cNvPicPr>
          <p:nvPr/>
        </p:nvPicPr>
        <p:blipFill>
          <a:blip r:embed="rId3"/>
          <a:srcRect/>
          <a:stretch>
            <a:fillRect/>
          </a:stretch>
        </p:blipFill>
        <p:spPr bwMode="auto">
          <a:xfrm>
            <a:off x="668337" y="1628799"/>
            <a:ext cx="8475663" cy="4879289"/>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42</a:t>
            </a:fld>
            <a:endParaRPr lang="en-US"/>
          </a:p>
        </p:txBody>
      </p:sp>
    </p:spTree>
    <p:extLst>
      <p:ext uri="{BB962C8B-B14F-4D97-AF65-F5344CB8AC3E}">
        <p14:creationId xmlns:p14="http://schemas.microsoft.com/office/powerpoint/2010/main" val="98385494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207" name="Picture 31" descr="301P_385"/>
          <p:cNvPicPr>
            <a:picLocks noChangeAspect="1" noChangeArrowheads="1"/>
          </p:cNvPicPr>
          <p:nvPr/>
        </p:nvPicPr>
        <p:blipFill>
          <a:blip r:embed="rId3"/>
          <a:srcRect/>
          <a:stretch>
            <a:fillRect/>
          </a:stretch>
        </p:blipFill>
        <p:spPr bwMode="auto">
          <a:xfrm>
            <a:off x="529098" y="1945536"/>
            <a:ext cx="8475663" cy="4378325"/>
          </a:xfrm>
          <a:prstGeom prst="rect">
            <a:avLst/>
          </a:prstGeom>
          <a:noFill/>
        </p:spPr>
      </p:pic>
      <p:sp>
        <p:nvSpPr>
          <p:cNvPr id="178178" name="Rectangle 2"/>
          <p:cNvSpPr>
            <a:spLocks noGrp="1" noChangeArrowheads="1"/>
          </p:cNvSpPr>
          <p:nvPr>
            <p:ph type="title"/>
          </p:nvPr>
        </p:nvSpPr>
        <p:spPr>
          <a:xfrm>
            <a:off x="232807" y="481278"/>
            <a:ext cx="8564563" cy="685800"/>
          </a:xfrm>
        </p:spPr>
        <p:txBody>
          <a:bodyPr/>
          <a:lstStyle/>
          <a:p>
            <a:r>
              <a:rPr lang="en-US">
                <a:solidFill>
                  <a:schemeClr val="tx1"/>
                </a:solidFill>
              </a:rPr>
              <a:t>Host-to-Host Packet Delivery (22 of 22)</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43</a:t>
            </a:fld>
            <a:endParaRPr lang="en-US"/>
          </a:p>
        </p:txBody>
      </p:sp>
    </p:spTree>
    <p:extLst>
      <p:ext uri="{BB962C8B-B14F-4D97-AF65-F5344CB8AC3E}">
        <p14:creationId xmlns:p14="http://schemas.microsoft.com/office/powerpoint/2010/main" val="121964321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65" name="Picture 29" descr="301P_362"/>
          <p:cNvPicPr>
            <a:picLocks noChangeAspect="1" noChangeArrowheads="1"/>
          </p:cNvPicPr>
          <p:nvPr/>
        </p:nvPicPr>
        <p:blipFill>
          <a:blip r:embed="rId3"/>
          <a:srcRect/>
          <a:stretch>
            <a:fillRect/>
          </a:stretch>
        </p:blipFill>
        <p:spPr bwMode="auto">
          <a:xfrm>
            <a:off x="671454" y="2276872"/>
            <a:ext cx="8475663" cy="3938588"/>
          </a:xfrm>
          <a:prstGeom prst="rect">
            <a:avLst/>
          </a:prstGeom>
          <a:noFill/>
        </p:spPr>
      </p:pic>
      <p:sp>
        <p:nvSpPr>
          <p:cNvPr id="116738" name="Rectangle 2"/>
          <p:cNvSpPr>
            <a:spLocks noGrp="1" noChangeArrowheads="1"/>
          </p:cNvSpPr>
          <p:nvPr>
            <p:ph type="title"/>
          </p:nvPr>
        </p:nvSpPr>
        <p:spPr>
          <a:xfrm>
            <a:off x="264548" y="503277"/>
            <a:ext cx="8488363" cy="609600"/>
          </a:xfrm>
        </p:spPr>
        <p:txBody>
          <a:bodyPr>
            <a:normAutofit/>
          </a:bodyPr>
          <a:lstStyle/>
          <a:p>
            <a:r>
              <a:rPr lang="en-US">
                <a:solidFill>
                  <a:schemeClr val="tx1"/>
                </a:solidFill>
              </a:rPr>
              <a:t>Default Gateway </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44</a:t>
            </a:fld>
            <a:endParaRPr lang="en-US"/>
          </a:p>
        </p:txBody>
      </p:sp>
    </p:spTree>
    <p:extLst>
      <p:ext uri="{BB962C8B-B14F-4D97-AF65-F5344CB8AC3E}">
        <p14:creationId xmlns:p14="http://schemas.microsoft.com/office/powerpoint/2010/main" val="85934848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264548" y="482516"/>
            <a:ext cx="8229600" cy="639762"/>
          </a:xfrm>
        </p:spPr>
        <p:txBody>
          <a:bodyPr>
            <a:normAutofit/>
          </a:bodyPr>
          <a:lstStyle/>
          <a:p>
            <a:r>
              <a:rPr lang="en-US">
                <a:solidFill>
                  <a:schemeClr val="tx1"/>
                </a:solidFill>
              </a:rPr>
              <a:t>Host-Based Tools: ping</a:t>
            </a:r>
          </a:p>
        </p:txBody>
      </p:sp>
      <p:pic>
        <p:nvPicPr>
          <p:cNvPr id="118788" name="Picture 4" descr="ping"/>
          <p:cNvPicPr>
            <a:picLocks noChangeAspect="1" noChangeArrowheads="1"/>
          </p:cNvPicPr>
          <p:nvPr/>
        </p:nvPicPr>
        <p:blipFill>
          <a:blip r:embed="rId3"/>
          <a:srcRect/>
          <a:stretch>
            <a:fillRect/>
          </a:stretch>
        </p:blipFill>
        <p:spPr bwMode="auto">
          <a:xfrm>
            <a:off x="701358" y="1844824"/>
            <a:ext cx="8425543" cy="43894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45</a:t>
            </a:fld>
            <a:endParaRPr lang="en-US"/>
          </a:p>
        </p:txBody>
      </p:sp>
    </p:spTree>
    <p:extLst>
      <p:ext uri="{BB962C8B-B14F-4D97-AF65-F5344CB8AC3E}">
        <p14:creationId xmlns:p14="http://schemas.microsoft.com/office/powerpoint/2010/main" val="19906848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p:cNvPicPr>
            <a:picLocks noChangeAspect="1" noChangeArrowheads="1"/>
          </p:cNvPicPr>
          <p:nvPr/>
        </p:nvPicPr>
        <p:blipFill>
          <a:blip r:embed="rId3"/>
          <a:srcRect/>
          <a:stretch>
            <a:fillRect/>
          </a:stretch>
        </p:blipFill>
        <p:spPr bwMode="auto">
          <a:xfrm>
            <a:off x="803011" y="2060848"/>
            <a:ext cx="7696200" cy="3578225"/>
          </a:xfrm>
          <a:prstGeom prst="rect">
            <a:avLst/>
          </a:prstGeom>
          <a:noFill/>
          <a:ln w="38100">
            <a:noFill/>
            <a:miter lim="800000"/>
            <a:headEnd/>
            <a:tailEnd/>
          </a:ln>
          <a:effectLst/>
        </p:spPr>
      </p:pic>
      <p:sp>
        <p:nvSpPr>
          <p:cNvPr id="195587" name="Rectangle 3"/>
          <p:cNvSpPr>
            <a:spLocks noGrp="1" noChangeArrowheads="1"/>
          </p:cNvSpPr>
          <p:nvPr>
            <p:ph type="title"/>
          </p:nvPr>
        </p:nvSpPr>
        <p:spPr>
          <a:xfrm>
            <a:off x="269611" y="373609"/>
            <a:ext cx="8229600" cy="792162"/>
          </a:xfrm>
        </p:spPr>
        <p:txBody>
          <a:bodyPr/>
          <a:lstStyle/>
          <a:p>
            <a:r>
              <a:rPr lang="en-US">
                <a:solidFill>
                  <a:schemeClr val="tx1"/>
                </a:solidFill>
              </a:rPr>
              <a:t>Host-Based Tools: Table</a:t>
            </a:r>
          </a:p>
        </p:txBody>
      </p:sp>
      <p:sp>
        <p:nvSpPr>
          <p:cNvPr id="3" name="Footer Placeholder 2"/>
          <p:cNvSpPr>
            <a:spLocks noGrp="1"/>
          </p:cNvSpPr>
          <p:nvPr>
            <p:ph type="ftr" sz="quarter" idx="4294967295"/>
          </p:nvPr>
        </p:nvSpPr>
        <p:spPr>
          <a:xfrm>
            <a:off x="1143000" y="6534150"/>
            <a:ext cx="5867400" cy="228600"/>
          </a:xfrm>
          <a:prstGeom prst="rect">
            <a:avLst/>
          </a:prstGeom>
        </p:spPr>
        <p:txBody>
          <a:bodyPr/>
          <a:lstStyle/>
          <a:p>
            <a:pPr algn="r"/>
            <a:r>
              <a:rPr lang="vi-VN" smtClean="0"/>
              <a:t>Networking Essentials – Master. Nguyen Huu Trung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CFEC368-1D7A-4F81-ABF6-AE0E36BAF64C}" type="slidenum">
              <a:rPr lang="en-US" smtClean="0"/>
              <a:pPr/>
              <a:t>46</a:t>
            </a:fld>
            <a:endParaRPr lang="en-US"/>
          </a:p>
        </p:txBody>
      </p:sp>
    </p:spTree>
    <p:extLst>
      <p:ext uri="{BB962C8B-B14F-4D97-AF65-F5344CB8AC3E}">
        <p14:creationId xmlns:p14="http://schemas.microsoft.com/office/powerpoint/2010/main" val="16687106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323528" y="312984"/>
            <a:ext cx="8229600" cy="715962"/>
          </a:xfrm>
        </p:spPr>
        <p:txBody>
          <a:bodyPr/>
          <a:lstStyle/>
          <a:p>
            <a:r>
              <a:rPr lang="en-US">
                <a:solidFill>
                  <a:schemeClr val="tx1"/>
                </a:solidFill>
              </a:rPr>
              <a:t>Host-Based Tools: tracert</a:t>
            </a:r>
          </a:p>
        </p:txBody>
      </p:sp>
      <p:pic>
        <p:nvPicPr>
          <p:cNvPr id="119811" name="Picture 3"/>
          <p:cNvPicPr>
            <a:picLocks noChangeAspect="1" noChangeArrowheads="1"/>
          </p:cNvPicPr>
          <p:nvPr/>
        </p:nvPicPr>
        <p:blipFill>
          <a:blip r:embed="rId3"/>
          <a:srcRect/>
          <a:stretch>
            <a:fillRect/>
          </a:stretch>
        </p:blipFill>
        <p:spPr bwMode="auto">
          <a:xfrm>
            <a:off x="1403648" y="1516698"/>
            <a:ext cx="6380162" cy="4745989"/>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47</a:t>
            </a:fld>
            <a:endParaRPr lang="en-US"/>
          </a:p>
        </p:txBody>
      </p:sp>
    </p:spTree>
    <p:extLst>
      <p:ext uri="{BB962C8B-B14F-4D97-AF65-F5344CB8AC3E}">
        <p14:creationId xmlns:p14="http://schemas.microsoft.com/office/powerpoint/2010/main" val="26806479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0" y="1981200"/>
            <a:ext cx="7391400" cy="1938992"/>
          </a:xfrm>
          <a:prstGeom prst="rect">
            <a:avLst/>
          </a:prstGeom>
        </p:spPr>
        <p:txBody>
          <a:bodyPr wrap="square">
            <a:spAutoFit/>
          </a:bodyPr>
          <a:lstStyle/>
          <a:p>
            <a:pPr marL="400050" lvl="0" indent="-400050" algn="ctr">
              <a:lnSpc>
                <a:spcPct val="150000"/>
              </a:lnSpc>
            </a:pPr>
            <a:r>
              <a:rPr lang="en-US" sz="4000" dirty="0" smtClean="0">
                <a:solidFill>
                  <a:srgbClr val="0070C0"/>
                </a:solidFill>
              </a:rPr>
              <a:t>III. Exploring the packet Delivery Process 2 (layer 2)</a:t>
            </a:r>
          </a:p>
        </p:txBody>
      </p:sp>
      <p:sp>
        <p:nvSpPr>
          <p:cNvPr id="8" name="Text Placeholder 7"/>
          <p:cNvSpPr>
            <a:spLocks noGrp="1"/>
          </p:cNvSpPr>
          <p:nvPr>
            <p:ph type="body" sz="half" idx="2"/>
          </p:nvPr>
        </p:nvSpPr>
        <p:spPr/>
        <p:txBody>
          <a:bodyPr/>
          <a:lstStyle/>
          <a:p>
            <a:endParaRPr lang="en-US"/>
          </a:p>
        </p:txBody>
      </p:sp>
      <p:sp>
        <p:nvSpPr>
          <p:cNvPr id="6" name="Title 5"/>
          <p:cNvSpPr>
            <a:spLocks noGrp="1"/>
          </p:cNvSpPr>
          <p:nvPr>
            <p:ph type="title"/>
          </p:nvPr>
        </p:nvSpPr>
        <p:spPr/>
        <p:txBody>
          <a:bodyPr/>
          <a:lstStyle/>
          <a:p>
            <a:endParaRPr lang="en-US"/>
          </a:p>
        </p:txBody>
      </p:sp>
      <p:sp>
        <p:nvSpPr>
          <p:cNvPr id="5" name="Slide Number Placeholder 4"/>
          <p:cNvSpPr>
            <a:spLocks noGrp="1"/>
          </p:cNvSpPr>
          <p:nvPr>
            <p:ph type="sldNum" sz="quarter" idx="11"/>
          </p:nvPr>
        </p:nvSpPr>
        <p:spPr/>
        <p:txBody>
          <a:bodyPr/>
          <a:lstStyle/>
          <a:p>
            <a:fld id="{0CFEC368-1D7A-4F81-ABF6-AE0E36BAF64C}" type="slidenum">
              <a:rPr lang="en-US" smtClean="0"/>
              <a:pPr/>
              <a:t>48</a:t>
            </a:fld>
            <a:endParaRPr lang="en-US"/>
          </a:p>
        </p:txBody>
      </p:sp>
      <p:sp>
        <p:nvSpPr>
          <p:cNvPr id="4" name="Footer Placeholder 3"/>
          <p:cNvSpPr>
            <a:spLocks noGrp="1"/>
          </p:cNvSpPr>
          <p:nvPr>
            <p:ph type="ftr" sz="quarter" idx="4294967295"/>
          </p:nvPr>
        </p:nvSpPr>
        <p:spPr>
          <a:xfrm>
            <a:off x="0" y="6534150"/>
            <a:ext cx="5867400" cy="228600"/>
          </a:xfrm>
          <a:prstGeom prst="rect">
            <a:avLst/>
          </a:prstGeom>
        </p:spPr>
        <p:txBody>
          <a:bodyPr/>
          <a:lstStyle/>
          <a:p>
            <a:pPr algn="r"/>
            <a:r>
              <a:rPr lang="vi-VN" smtClean="0"/>
              <a:t>Networking Essentials – Master. Nguyen Huu Trung</a:t>
            </a:r>
            <a:endParaRPr lang="en-US" dirty="0"/>
          </a:p>
        </p:txBody>
      </p:sp>
    </p:spTree>
    <p:extLst>
      <p:ext uri="{BB962C8B-B14F-4D97-AF65-F5344CB8AC3E}">
        <p14:creationId xmlns:p14="http://schemas.microsoft.com/office/powerpoint/2010/main" val="864588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56" name="Picture 24" descr="301P_351"/>
          <p:cNvPicPr>
            <a:picLocks noChangeAspect="1" noChangeArrowheads="1"/>
          </p:cNvPicPr>
          <p:nvPr/>
        </p:nvPicPr>
        <p:blipFill>
          <a:blip r:embed="rId3"/>
          <a:srcRect/>
          <a:stretch>
            <a:fillRect/>
          </a:stretch>
        </p:blipFill>
        <p:spPr bwMode="auto">
          <a:xfrm>
            <a:off x="562469" y="1757362"/>
            <a:ext cx="8469313" cy="2128838"/>
          </a:xfrm>
          <a:prstGeom prst="rect">
            <a:avLst/>
          </a:prstGeom>
          <a:noFill/>
        </p:spPr>
      </p:pic>
      <p:sp>
        <p:nvSpPr>
          <p:cNvPr id="837634" name="Rectangle 2"/>
          <p:cNvSpPr>
            <a:spLocks noGrp="1" noChangeArrowheads="1"/>
          </p:cNvSpPr>
          <p:nvPr>
            <p:ph type="title"/>
          </p:nvPr>
        </p:nvSpPr>
        <p:spPr>
          <a:xfrm>
            <a:off x="284929" y="443547"/>
            <a:ext cx="8142288" cy="533400"/>
          </a:xfrm>
        </p:spPr>
        <p:txBody>
          <a:bodyPr>
            <a:normAutofit fontScale="90000"/>
          </a:bodyPr>
          <a:lstStyle/>
          <a:p>
            <a:r>
              <a:rPr lang="en-US">
                <a:solidFill>
                  <a:schemeClr val="tx1"/>
                </a:solidFill>
              </a:rPr>
              <a:t>Layer 2 Addressing</a:t>
            </a:r>
          </a:p>
        </p:txBody>
      </p:sp>
      <p:sp>
        <p:nvSpPr>
          <p:cNvPr id="837635" name="Rectangle 3"/>
          <p:cNvSpPr>
            <a:spLocks noGrp="1" noChangeArrowheads="1"/>
          </p:cNvSpPr>
          <p:nvPr>
            <p:ph sz="quarter" idx="1"/>
          </p:nvPr>
        </p:nvSpPr>
        <p:spPr>
          <a:xfrm>
            <a:off x="533400" y="3886200"/>
            <a:ext cx="7940675" cy="2057400"/>
          </a:xfrm>
        </p:spPr>
        <p:txBody>
          <a:bodyPr/>
          <a:lstStyle/>
          <a:p>
            <a:pPr marL="347663" lvl="1" indent="-233363"/>
            <a:r>
              <a:rPr lang="en-US"/>
              <a:t>Uses MAC address</a:t>
            </a:r>
          </a:p>
          <a:p>
            <a:pPr marL="347663" lvl="1" indent="-233363"/>
            <a:r>
              <a:rPr lang="en-US"/>
              <a:t>Assigned to end devices</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49</a:t>
            </a:fld>
            <a:endParaRPr lang="en-US"/>
          </a:p>
        </p:txBody>
      </p:sp>
    </p:spTree>
    <p:extLst>
      <p:ext uri="{BB962C8B-B14F-4D97-AF65-F5344CB8AC3E}">
        <p14:creationId xmlns:p14="http://schemas.microsoft.com/office/powerpoint/2010/main" val="177831678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descr="301P_951"/>
          <p:cNvPicPr>
            <a:picLocks noChangeAspect="1" noChangeArrowheads="1"/>
          </p:cNvPicPr>
          <p:nvPr/>
        </p:nvPicPr>
        <p:blipFill>
          <a:blip r:embed="rId3"/>
          <a:srcRect/>
          <a:stretch>
            <a:fillRect/>
          </a:stretch>
        </p:blipFill>
        <p:spPr bwMode="auto">
          <a:xfrm>
            <a:off x="644525" y="914401"/>
            <a:ext cx="8423275" cy="2035126"/>
          </a:xfrm>
          <a:prstGeom prst="rect">
            <a:avLst/>
          </a:prstGeom>
          <a:noFill/>
        </p:spPr>
      </p:pic>
      <p:sp>
        <p:nvSpPr>
          <p:cNvPr id="54274" name="Rectangle 2"/>
          <p:cNvSpPr>
            <a:spLocks noGrp="1" noChangeArrowheads="1"/>
          </p:cNvSpPr>
          <p:nvPr>
            <p:ph type="title"/>
          </p:nvPr>
        </p:nvSpPr>
        <p:spPr>
          <a:xfrm>
            <a:off x="228600" y="152400"/>
            <a:ext cx="8229600" cy="563562"/>
          </a:xfrm>
        </p:spPr>
        <p:txBody>
          <a:bodyPr>
            <a:normAutofit fontScale="90000"/>
          </a:bodyPr>
          <a:lstStyle/>
          <a:p>
            <a:r>
              <a:rPr lang="en-US" dirty="0">
                <a:solidFill>
                  <a:schemeClr val="tx1"/>
                </a:solidFill>
              </a:rPr>
              <a:t>MAC Address Components</a:t>
            </a:r>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a:t>
            </a:fld>
            <a:endParaRPr lang="en-US"/>
          </a:p>
        </p:txBody>
      </p:sp>
      <p:pic>
        <p:nvPicPr>
          <p:cNvPr id="2050" name="Picture 2" descr="MAC-48 Address.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95600"/>
            <a:ext cx="8382000" cy="36258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1468438" y="1932893"/>
            <a:ext cx="3636962" cy="338554"/>
          </a:xfrm>
          <a:prstGeom prst="rect">
            <a:avLst/>
          </a:prstGeom>
        </p:spPr>
        <p:txBody>
          <a:bodyPr wrap="square">
            <a:spAutoFit/>
          </a:bodyPr>
          <a:lstStyle/>
          <a:p>
            <a:r>
              <a:rPr lang="en-US" sz="1600">
                <a:solidFill>
                  <a:schemeClr val="bg1">
                    <a:lumMod val="95000"/>
                  </a:schemeClr>
                </a:solidFill>
              </a:rPr>
              <a:t>Organizationally Unique Identifier</a:t>
            </a:r>
          </a:p>
        </p:txBody>
      </p:sp>
      <p:sp>
        <p:nvSpPr>
          <p:cNvPr id="6" name="Footer Placeholder 5"/>
          <p:cNvSpPr>
            <a:spLocks noGrp="1"/>
          </p:cNvSpPr>
          <p:nvPr>
            <p:ph type="ftr" sz="quarter" idx="3"/>
          </p:nvPr>
        </p:nvSpPr>
        <p:spPr/>
        <p:txBody>
          <a:bodyPr/>
          <a:lstStyle/>
          <a:p>
            <a:r>
              <a:rPr lang="en-GB" smtClean="0"/>
              <a:t>Networking Essentials – Master. Nguyen Huu Trung</a:t>
            </a:r>
            <a:endParaRPr lang="en-GB" dirty="0"/>
          </a:p>
        </p:txBody>
      </p:sp>
    </p:spTree>
    <p:extLst>
      <p:ext uri="{BB962C8B-B14F-4D97-AF65-F5344CB8AC3E}">
        <p14:creationId xmlns:p14="http://schemas.microsoft.com/office/powerpoint/2010/main" val="30219391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a:xfrm>
            <a:off x="264548" y="514881"/>
            <a:ext cx="8142288" cy="609600"/>
          </a:xfrm>
        </p:spPr>
        <p:txBody>
          <a:bodyPr>
            <a:normAutofit/>
          </a:bodyPr>
          <a:lstStyle/>
          <a:p>
            <a:r>
              <a:rPr lang="en-US" dirty="0">
                <a:solidFill>
                  <a:schemeClr val="tx1"/>
                </a:solidFill>
              </a:rPr>
              <a:t>Layer 3 Addressing</a:t>
            </a:r>
          </a:p>
        </p:txBody>
      </p:sp>
      <p:sp>
        <p:nvSpPr>
          <p:cNvPr id="841731" name="Rectangle 3"/>
          <p:cNvSpPr>
            <a:spLocks noGrp="1" noChangeArrowheads="1"/>
          </p:cNvSpPr>
          <p:nvPr>
            <p:ph sz="quarter" idx="1"/>
          </p:nvPr>
        </p:nvSpPr>
        <p:spPr>
          <a:xfrm>
            <a:off x="557863" y="4181268"/>
            <a:ext cx="7940675" cy="2057400"/>
          </a:xfrm>
          <a:noFill/>
          <a:ln/>
        </p:spPr>
        <p:txBody>
          <a:bodyPr/>
          <a:lstStyle/>
          <a:p>
            <a:pPr marL="347663" lvl="1" indent="-233363"/>
            <a:r>
              <a:rPr lang="en-US" dirty="0"/>
              <a:t>Each NOS has its own Layer 3 address format.</a:t>
            </a:r>
          </a:p>
          <a:p>
            <a:pPr marL="347663" lvl="1" indent="-233363"/>
            <a:r>
              <a:rPr lang="en-US" dirty="0"/>
              <a:t>OSI uses NSAP. </a:t>
            </a:r>
          </a:p>
          <a:p>
            <a:pPr marL="347663" lvl="1" indent="-233363"/>
            <a:r>
              <a:rPr lang="en-US" dirty="0"/>
              <a:t>TCP/IP uses IP. </a:t>
            </a:r>
          </a:p>
        </p:txBody>
      </p:sp>
      <p:pic>
        <p:nvPicPr>
          <p:cNvPr id="841762" name="Picture 34" descr="301P_386"/>
          <p:cNvPicPr>
            <a:picLocks noChangeAspect="1" noChangeArrowheads="1"/>
          </p:cNvPicPr>
          <p:nvPr/>
        </p:nvPicPr>
        <p:blipFill>
          <a:blip r:embed="rId3"/>
          <a:srcRect/>
          <a:stretch>
            <a:fillRect/>
          </a:stretch>
        </p:blipFill>
        <p:spPr bwMode="auto">
          <a:xfrm>
            <a:off x="529098" y="1795049"/>
            <a:ext cx="8469313" cy="20907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50</a:t>
            </a:fld>
            <a:endParaRPr lang="en-US"/>
          </a:p>
        </p:txBody>
      </p:sp>
    </p:spTree>
    <p:extLst>
      <p:ext uri="{BB962C8B-B14F-4D97-AF65-F5344CB8AC3E}">
        <p14:creationId xmlns:p14="http://schemas.microsoft.com/office/powerpoint/2010/main" val="91245509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a:xfrm>
            <a:off x="264548" y="517734"/>
            <a:ext cx="8488363" cy="609600"/>
          </a:xfrm>
        </p:spPr>
        <p:txBody>
          <a:bodyPr/>
          <a:lstStyle/>
          <a:p>
            <a:r>
              <a:rPr lang="en-US" dirty="0">
                <a:solidFill>
                  <a:schemeClr val="tx1"/>
                </a:solidFill>
              </a:rPr>
              <a:t>Host-to-Host Packet Delivery (1 of 10)</a:t>
            </a:r>
          </a:p>
        </p:txBody>
      </p:sp>
      <p:pic>
        <p:nvPicPr>
          <p:cNvPr id="902168" name="Picture 24" descr="301P_387"/>
          <p:cNvPicPr>
            <a:picLocks noChangeAspect="1" noChangeArrowheads="1"/>
          </p:cNvPicPr>
          <p:nvPr/>
        </p:nvPicPr>
        <p:blipFill>
          <a:blip r:embed="rId3"/>
          <a:srcRect/>
          <a:stretch>
            <a:fillRect/>
          </a:stretch>
        </p:blipFill>
        <p:spPr bwMode="auto">
          <a:xfrm>
            <a:off x="520549" y="1772816"/>
            <a:ext cx="8475663" cy="45545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51</a:t>
            </a:fld>
            <a:endParaRPr lang="en-US"/>
          </a:p>
        </p:txBody>
      </p:sp>
    </p:spTree>
    <p:extLst>
      <p:ext uri="{BB962C8B-B14F-4D97-AF65-F5344CB8AC3E}">
        <p14:creationId xmlns:p14="http://schemas.microsoft.com/office/powerpoint/2010/main" val="391877760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8319" name="Picture 31" descr="301P_939"/>
          <p:cNvPicPr>
            <a:picLocks noChangeAspect="1" noChangeArrowheads="1"/>
          </p:cNvPicPr>
          <p:nvPr/>
        </p:nvPicPr>
        <p:blipFill>
          <a:blip r:embed="rId3"/>
          <a:srcRect/>
          <a:stretch>
            <a:fillRect/>
          </a:stretch>
        </p:blipFill>
        <p:spPr bwMode="auto">
          <a:xfrm>
            <a:off x="529098" y="1516698"/>
            <a:ext cx="8567737" cy="4935528"/>
          </a:xfrm>
          <a:prstGeom prst="rect">
            <a:avLst/>
          </a:prstGeom>
          <a:noFill/>
        </p:spPr>
      </p:pic>
      <p:sp>
        <p:nvSpPr>
          <p:cNvPr id="908290" name="Rectangle 2"/>
          <p:cNvSpPr>
            <a:spLocks noGrp="1" noChangeArrowheads="1"/>
          </p:cNvSpPr>
          <p:nvPr>
            <p:ph type="title"/>
          </p:nvPr>
        </p:nvSpPr>
        <p:spPr>
          <a:xfrm>
            <a:off x="107504" y="504498"/>
            <a:ext cx="8640763" cy="685800"/>
          </a:xfrm>
        </p:spPr>
        <p:txBody>
          <a:bodyPr/>
          <a:lstStyle/>
          <a:p>
            <a:r>
              <a:rPr lang="en-US">
                <a:solidFill>
                  <a:schemeClr val="tx1"/>
                </a:solidFill>
              </a:rPr>
              <a:t>Host-to-Host Packet Delivery (2 of 10)</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52</a:t>
            </a:fld>
            <a:endParaRPr lang="en-US"/>
          </a:p>
        </p:txBody>
      </p:sp>
    </p:spTree>
    <p:extLst>
      <p:ext uri="{BB962C8B-B14F-4D97-AF65-F5344CB8AC3E}">
        <p14:creationId xmlns:p14="http://schemas.microsoft.com/office/powerpoint/2010/main" val="231606144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264548" y="439897"/>
            <a:ext cx="8412163" cy="685800"/>
          </a:xfrm>
        </p:spPr>
        <p:txBody>
          <a:bodyPr/>
          <a:lstStyle/>
          <a:p>
            <a:r>
              <a:rPr lang="en-US">
                <a:solidFill>
                  <a:schemeClr val="tx1"/>
                </a:solidFill>
              </a:rPr>
              <a:t>Host-to-Host Packet Delivery (3 of 10)</a:t>
            </a:r>
          </a:p>
        </p:txBody>
      </p:sp>
      <p:pic>
        <p:nvPicPr>
          <p:cNvPr id="910362" name="Picture 26" descr="301P_389"/>
          <p:cNvPicPr>
            <a:picLocks noChangeAspect="1" noChangeArrowheads="1"/>
          </p:cNvPicPr>
          <p:nvPr/>
        </p:nvPicPr>
        <p:blipFill>
          <a:blip r:embed="rId3"/>
          <a:srcRect/>
          <a:stretch>
            <a:fillRect/>
          </a:stretch>
        </p:blipFill>
        <p:spPr bwMode="auto">
          <a:xfrm>
            <a:off x="668337" y="1516698"/>
            <a:ext cx="8475663" cy="492125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53</a:t>
            </a:fld>
            <a:endParaRPr lang="en-US"/>
          </a:p>
        </p:txBody>
      </p:sp>
    </p:spTree>
    <p:extLst>
      <p:ext uri="{BB962C8B-B14F-4D97-AF65-F5344CB8AC3E}">
        <p14:creationId xmlns:p14="http://schemas.microsoft.com/office/powerpoint/2010/main" val="324743737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250732" y="358704"/>
            <a:ext cx="8488363" cy="838200"/>
          </a:xfrm>
        </p:spPr>
        <p:txBody>
          <a:bodyPr/>
          <a:lstStyle/>
          <a:p>
            <a:r>
              <a:rPr lang="en-US">
                <a:solidFill>
                  <a:schemeClr val="tx1"/>
                </a:solidFill>
              </a:rPr>
              <a:t>Host-to-Host Packet Delivery (4 of 10)</a:t>
            </a:r>
          </a:p>
        </p:txBody>
      </p:sp>
      <p:pic>
        <p:nvPicPr>
          <p:cNvPr id="912414" name="Picture 30" descr="301P_390"/>
          <p:cNvPicPr>
            <a:picLocks noChangeAspect="1" noChangeArrowheads="1"/>
          </p:cNvPicPr>
          <p:nvPr/>
        </p:nvPicPr>
        <p:blipFill>
          <a:blip r:embed="rId3"/>
          <a:srcRect/>
          <a:stretch>
            <a:fillRect/>
          </a:stretch>
        </p:blipFill>
        <p:spPr bwMode="auto">
          <a:xfrm>
            <a:off x="545039" y="1628800"/>
            <a:ext cx="8469313" cy="465296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54</a:t>
            </a:fld>
            <a:endParaRPr lang="en-US"/>
          </a:p>
        </p:txBody>
      </p:sp>
    </p:spTree>
    <p:extLst>
      <p:ext uri="{BB962C8B-B14F-4D97-AF65-F5344CB8AC3E}">
        <p14:creationId xmlns:p14="http://schemas.microsoft.com/office/powerpoint/2010/main" val="99863715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ChangeArrowheads="1"/>
          </p:cNvSpPr>
          <p:nvPr>
            <p:ph type="title"/>
          </p:nvPr>
        </p:nvSpPr>
        <p:spPr>
          <a:xfrm>
            <a:off x="264548" y="551331"/>
            <a:ext cx="8488363" cy="609600"/>
          </a:xfrm>
        </p:spPr>
        <p:txBody>
          <a:bodyPr/>
          <a:lstStyle/>
          <a:p>
            <a:r>
              <a:rPr lang="en-US" dirty="0">
                <a:solidFill>
                  <a:schemeClr val="tx1"/>
                </a:solidFill>
              </a:rPr>
              <a:t>Host-to-Host Packet Delivery (5 of 10)</a:t>
            </a:r>
          </a:p>
        </p:txBody>
      </p:sp>
      <p:pic>
        <p:nvPicPr>
          <p:cNvPr id="890910" name="Picture 30" descr="301P_391"/>
          <p:cNvPicPr>
            <a:picLocks noChangeAspect="1" noChangeArrowheads="1"/>
          </p:cNvPicPr>
          <p:nvPr/>
        </p:nvPicPr>
        <p:blipFill>
          <a:blip r:embed="rId3"/>
          <a:srcRect/>
          <a:stretch>
            <a:fillRect/>
          </a:stretch>
        </p:blipFill>
        <p:spPr bwMode="auto">
          <a:xfrm>
            <a:off x="529098" y="2348880"/>
            <a:ext cx="8475663" cy="368935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55</a:t>
            </a:fld>
            <a:endParaRPr lang="en-US"/>
          </a:p>
        </p:txBody>
      </p:sp>
    </p:spTree>
    <p:extLst>
      <p:ext uri="{BB962C8B-B14F-4D97-AF65-F5344CB8AC3E}">
        <p14:creationId xmlns:p14="http://schemas.microsoft.com/office/powerpoint/2010/main" val="1495509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5" name="Rectangle 3"/>
          <p:cNvSpPr>
            <a:spLocks noGrp="1" noChangeArrowheads="1"/>
          </p:cNvSpPr>
          <p:nvPr>
            <p:ph type="title"/>
          </p:nvPr>
        </p:nvSpPr>
        <p:spPr>
          <a:xfrm>
            <a:off x="264548" y="554712"/>
            <a:ext cx="8488363" cy="533400"/>
          </a:xfrm>
        </p:spPr>
        <p:txBody>
          <a:bodyPr>
            <a:normAutofit fontScale="90000"/>
          </a:bodyPr>
          <a:lstStyle/>
          <a:p>
            <a:r>
              <a:rPr lang="en-US" dirty="0">
                <a:solidFill>
                  <a:schemeClr val="tx1"/>
                </a:solidFill>
              </a:rPr>
              <a:t>Host-to-Host Packet Delivery (6 of 10)</a:t>
            </a:r>
          </a:p>
        </p:txBody>
      </p:sp>
      <p:pic>
        <p:nvPicPr>
          <p:cNvPr id="914457" name="Picture 25" descr="301P_392"/>
          <p:cNvPicPr>
            <a:picLocks noChangeAspect="1" noChangeArrowheads="1"/>
          </p:cNvPicPr>
          <p:nvPr/>
        </p:nvPicPr>
        <p:blipFill>
          <a:blip r:embed="rId3"/>
          <a:srcRect/>
          <a:stretch>
            <a:fillRect/>
          </a:stretch>
        </p:blipFill>
        <p:spPr bwMode="auto">
          <a:xfrm>
            <a:off x="529098" y="1700808"/>
            <a:ext cx="8469313" cy="465296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56</a:t>
            </a:fld>
            <a:endParaRPr lang="en-US"/>
          </a:p>
        </p:txBody>
      </p:sp>
    </p:spTree>
    <p:extLst>
      <p:ext uri="{BB962C8B-B14F-4D97-AF65-F5344CB8AC3E}">
        <p14:creationId xmlns:p14="http://schemas.microsoft.com/office/powerpoint/2010/main" val="368255068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6509" name="Picture 29" descr="327P_122"/>
          <p:cNvPicPr>
            <a:picLocks noChangeAspect="1" noChangeArrowheads="1"/>
          </p:cNvPicPr>
          <p:nvPr/>
        </p:nvPicPr>
        <p:blipFill>
          <a:blip r:embed="rId3"/>
          <a:srcRect/>
          <a:stretch>
            <a:fillRect/>
          </a:stretch>
        </p:blipFill>
        <p:spPr bwMode="auto">
          <a:xfrm>
            <a:off x="529098" y="1545877"/>
            <a:ext cx="8475663" cy="4627563"/>
          </a:xfrm>
          <a:prstGeom prst="rect">
            <a:avLst/>
          </a:prstGeom>
          <a:noFill/>
        </p:spPr>
      </p:pic>
      <p:sp>
        <p:nvSpPr>
          <p:cNvPr id="916482" name="Rectangle 2"/>
          <p:cNvSpPr>
            <a:spLocks noGrp="1" noChangeArrowheads="1"/>
          </p:cNvSpPr>
          <p:nvPr>
            <p:ph type="title"/>
          </p:nvPr>
        </p:nvSpPr>
        <p:spPr>
          <a:xfrm>
            <a:off x="264548" y="442958"/>
            <a:ext cx="8488363" cy="615043"/>
          </a:xfrm>
        </p:spPr>
        <p:txBody>
          <a:bodyPr/>
          <a:lstStyle/>
          <a:p>
            <a:r>
              <a:rPr lang="en-US">
                <a:solidFill>
                  <a:schemeClr val="tx1"/>
                </a:solidFill>
              </a:rPr>
              <a:t>Host-to-Host Packet Delivery (7 of 10)</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57</a:t>
            </a:fld>
            <a:endParaRPr lang="en-US"/>
          </a:p>
        </p:txBody>
      </p:sp>
    </p:spTree>
    <p:extLst>
      <p:ext uri="{BB962C8B-B14F-4D97-AF65-F5344CB8AC3E}">
        <p14:creationId xmlns:p14="http://schemas.microsoft.com/office/powerpoint/2010/main" val="1607706551"/>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8557" name="Picture 29" descr="327P_123"/>
          <p:cNvPicPr>
            <a:picLocks noChangeAspect="1" noChangeArrowheads="1"/>
          </p:cNvPicPr>
          <p:nvPr/>
        </p:nvPicPr>
        <p:blipFill>
          <a:blip r:embed="rId3"/>
          <a:srcRect/>
          <a:stretch>
            <a:fillRect/>
          </a:stretch>
        </p:blipFill>
        <p:spPr bwMode="auto">
          <a:xfrm>
            <a:off x="540930" y="1700808"/>
            <a:ext cx="8475663" cy="4627562"/>
          </a:xfrm>
          <a:prstGeom prst="rect">
            <a:avLst/>
          </a:prstGeom>
          <a:noFill/>
        </p:spPr>
      </p:pic>
      <p:sp>
        <p:nvSpPr>
          <p:cNvPr id="918530" name="Rectangle 2"/>
          <p:cNvSpPr>
            <a:spLocks noGrp="1" noChangeArrowheads="1"/>
          </p:cNvSpPr>
          <p:nvPr>
            <p:ph type="title"/>
          </p:nvPr>
        </p:nvSpPr>
        <p:spPr>
          <a:xfrm>
            <a:off x="233964" y="380642"/>
            <a:ext cx="8488363" cy="685800"/>
          </a:xfrm>
        </p:spPr>
        <p:txBody>
          <a:bodyPr/>
          <a:lstStyle/>
          <a:p>
            <a:r>
              <a:rPr lang="en-US" dirty="0">
                <a:solidFill>
                  <a:schemeClr val="tx1"/>
                </a:solidFill>
              </a:rPr>
              <a:t>Host-to-Host Packet Delivery (8 of 10)</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58</a:t>
            </a:fld>
            <a:endParaRPr lang="en-US"/>
          </a:p>
        </p:txBody>
      </p:sp>
    </p:spTree>
    <p:extLst>
      <p:ext uri="{BB962C8B-B14F-4D97-AF65-F5344CB8AC3E}">
        <p14:creationId xmlns:p14="http://schemas.microsoft.com/office/powerpoint/2010/main" val="261318238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a:xfrm>
            <a:off x="264548" y="396124"/>
            <a:ext cx="8488363" cy="685800"/>
          </a:xfrm>
        </p:spPr>
        <p:txBody>
          <a:bodyPr/>
          <a:lstStyle/>
          <a:p>
            <a:r>
              <a:rPr lang="en-US" dirty="0">
                <a:solidFill>
                  <a:schemeClr val="tx1"/>
                </a:solidFill>
              </a:rPr>
              <a:t>Host-to-Host Packet Delivery (9 of 10)</a:t>
            </a:r>
          </a:p>
        </p:txBody>
      </p:sp>
      <p:pic>
        <p:nvPicPr>
          <p:cNvPr id="920608" name="Picture 32" descr="301P_938"/>
          <p:cNvPicPr>
            <a:picLocks noChangeAspect="1" noChangeArrowheads="1"/>
          </p:cNvPicPr>
          <p:nvPr/>
        </p:nvPicPr>
        <p:blipFill>
          <a:blip r:embed="rId3"/>
          <a:srcRect/>
          <a:stretch>
            <a:fillRect/>
          </a:stretch>
        </p:blipFill>
        <p:spPr bwMode="auto">
          <a:xfrm>
            <a:off x="529098" y="1897294"/>
            <a:ext cx="8475663" cy="462756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59</a:t>
            </a:fld>
            <a:endParaRPr lang="en-US"/>
          </a:p>
        </p:txBody>
      </p:sp>
    </p:spTree>
    <p:extLst>
      <p:ext uri="{BB962C8B-B14F-4D97-AF65-F5344CB8AC3E}">
        <p14:creationId xmlns:p14="http://schemas.microsoft.com/office/powerpoint/2010/main" val="306687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0581" y="1844824"/>
            <a:ext cx="7391400" cy="1754326"/>
          </a:xfrm>
          <a:prstGeom prst="rect">
            <a:avLst/>
          </a:prstGeom>
        </p:spPr>
        <p:txBody>
          <a:bodyPr wrap="square">
            <a:spAutoFit/>
          </a:bodyPr>
          <a:lstStyle/>
          <a:p>
            <a:pPr marL="400050" lvl="0" indent="-400050">
              <a:lnSpc>
                <a:spcPct val="150000"/>
              </a:lnSpc>
            </a:pPr>
            <a:r>
              <a:rPr lang="en-US" sz="3600" dirty="0" smtClean="0">
                <a:solidFill>
                  <a:srgbClr val="0070C0"/>
                </a:solidFill>
              </a:rPr>
              <a:t>I. Understanding the challenges with Switched LAN Technology</a:t>
            </a:r>
          </a:p>
        </p:txBody>
      </p:sp>
      <p:sp>
        <p:nvSpPr>
          <p:cNvPr id="6" name="Title 5"/>
          <p:cNvSpPr>
            <a:spLocks noGrp="1"/>
          </p:cNvSpPr>
          <p:nvPr>
            <p:ph type="title"/>
          </p:nvPr>
        </p:nvSpPr>
        <p:spPr/>
        <p:txBody>
          <a:bodyPr/>
          <a:lstStyle/>
          <a:p>
            <a:endParaRPr lang="en-US"/>
          </a:p>
        </p:txBody>
      </p:sp>
      <p:sp>
        <p:nvSpPr>
          <p:cNvPr id="5" name="Slide Number Placeholder 4"/>
          <p:cNvSpPr>
            <a:spLocks noGrp="1"/>
          </p:cNvSpPr>
          <p:nvPr>
            <p:ph type="sldNum" sz="quarter" idx="11"/>
          </p:nvPr>
        </p:nvSpPr>
        <p:spPr/>
        <p:txBody>
          <a:bodyPr/>
          <a:lstStyle/>
          <a:p>
            <a:fld id="{0CFEC368-1D7A-4F81-ABF6-AE0E36BAF64C}" type="slidenum">
              <a:rPr lang="en-US" smtClean="0"/>
              <a:pPr/>
              <a:t>6</a:t>
            </a:fld>
            <a:endParaRPr lang="en-US"/>
          </a:p>
        </p:txBody>
      </p:sp>
    </p:spTree>
    <p:extLst>
      <p:ext uri="{BB962C8B-B14F-4D97-AF65-F5344CB8AC3E}">
        <p14:creationId xmlns:p14="http://schemas.microsoft.com/office/powerpoint/2010/main" val="38576395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a:xfrm>
            <a:off x="264548" y="457997"/>
            <a:ext cx="8488363" cy="609600"/>
          </a:xfrm>
        </p:spPr>
        <p:txBody>
          <a:bodyPr>
            <a:normAutofit/>
          </a:bodyPr>
          <a:lstStyle/>
          <a:p>
            <a:r>
              <a:rPr lang="en-US">
                <a:solidFill>
                  <a:schemeClr val="tx1"/>
                </a:solidFill>
              </a:rPr>
              <a:t>Host-to-Host Packet Delivery (10 of 10)</a:t>
            </a:r>
          </a:p>
        </p:txBody>
      </p:sp>
      <p:pic>
        <p:nvPicPr>
          <p:cNvPr id="922651" name="Picture 27" descr="301P_937"/>
          <p:cNvPicPr>
            <a:picLocks noChangeAspect="1" noChangeArrowheads="1"/>
          </p:cNvPicPr>
          <p:nvPr/>
        </p:nvPicPr>
        <p:blipFill>
          <a:blip r:embed="rId3"/>
          <a:srcRect/>
          <a:stretch>
            <a:fillRect/>
          </a:stretch>
        </p:blipFill>
        <p:spPr bwMode="auto">
          <a:xfrm>
            <a:off x="529098" y="2043275"/>
            <a:ext cx="8475663" cy="398145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60</a:t>
            </a:fld>
            <a:endParaRPr lang="en-US"/>
          </a:p>
        </p:txBody>
      </p:sp>
    </p:spTree>
    <p:extLst>
      <p:ext uri="{BB962C8B-B14F-4D97-AF65-F5344CB8AC3E}">
        <p14:creationId xmlns:p14="http://schemas.microsoft.com/office/powerpoint/2010/main" val="325459180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0" y="1981200"/>
            <a:ext cx="7391400" cy="1938992"/>
          </a:xfrm>
          <a:prstGeom prst="rect">
            <a:avLst/>
          </a:prstGeom>
        </p:spPr>
        <p:txBody>
          <a:bodyPr wrap="square">
            <a:spAutoFit/>
          </a:bodyPr>
          <a:lstStyle/>
          <a:p>
            <a:pPr marL="400050" lvl="0" indent="-400050" algn="ctr">
              <a:lnSpc>
                <a:spcPct val="150000"/>
              </a:lnSpc>
            </a:pPr>
            <a:r>
              <a:rPr lang="en-US" sz="4000" dirty="0" smtClean="0">
                <a:solidFill>
                  <a:srgbClr val="0070C0"/>
                </a:solidFill>
              </a:rPr>
              <a:t>IV. Exploring the packet Delivery Process 3 (layer 3)</a:t>
            </a:r>
          </a:p>
        </p:txBody>
      </p:sp>
      <p:sp>
        <p:nvSpPr>
          <p:cNvPr id="8" name="Text Placeholder 7"/>
          <p:cNvSpPr>
            <a:spLocks noGrp="1"/>
          </p:cNvSpPr>
          <p:nvPr>
            <p:ph type="body" sz="half" idx="2"/>
          </p:nvPr>
        </p:nvSpPr>
        <p:spPr/>
        <p:txBody>
          <a:bodyPr/>
          <a:lstStyle/>
          <a:p>
            <a:endParaRPr lang="en-US"/>
          </a:p>
        </p:txBody>
      </p:sp>
      <p:sp>
        <p:nvSpPr>
          <p:cNvPr id="6" name="Title 5"/>
          <p:cNvSpPr>
            <a:spLocks noGrp="1"/>
          </p:cNvSpPr>
          <p:nvPr>
            <p:ph type="title"/>
          </p:nvPr>
        </p:nvSpPr>
        <p:spPr/>
        <p:txBody>
          <a:bodyPr/>
          <a:lstStyle/>
          <a:p>
            <a:endParaRPr lang="en-US"/>
          </a:p>
        </p:txBody>
      </p:sp>
      <p:sp>
        <p:nvSpPr>
          <p:cNvPr id="5" name="Slide Number Placeholder 4"/>
          <p:cNvSpPr>
            <a:spLocks noGrp="1"/>
          </p:cNvSpPr>
          <p:nvPr>
            <p:ph type="sldNum" sz="quarter" idx="11"/>
          </p:nvPr>
        </p:nvSpPr>
        <p:spPr/>
        <p:txBody>
          <a:bodyPr/>
          <a:lstStyle/>
          <a:p>
            <a:fld id="{0CFEC368-1D7A-4F81-ABF6-AE0E36BAF64C}" type="slidenum">
              <a:rPr lang="en-US" smtClean="0"/>
              <a:pPr/>
              <a:t>61</a:t>
            </a:fld>
            <a:endParaRPr lang="en-US"/>
          </a:p>
        </p:txBody>
      </p:sp>
      <p:sp>
        <p:nvSpPr>
          <p:cNvPr id="4" name="Footer Placeholder 3"/>
          <p:cNvSpPr>
            <a:spLocks noGrp="1"/>
          </p:cNvSpPr>
          <p:nvPr>
            <p:ph type="ftr" sz="quarter" idx="4294967295"/>
          </p:nvPr>
        </p:nvSpPr>
        <p:spPr>
          <a:xfrm>
            <a:off x="0" y="6534150"/>
            <a:ext cx="5867400" cy="228600"/>
          </a:xfrm>
          <a:prstGeom prst="rect">
            <a:avLst/>
          </a:prstGeom>
        </p:spPr>
        <p:txBody>
          <a:bodyPr/>
          <a:lstStyle/>
          <a:p>
            <a:pPr algn="r"/>
            <a:r>
              <a:rPr lang="vi-VN" smtClean="0"/>
              <a:t>Networking Essentials – Master. Nguyen Huu Trung</a:t>
            </a:r>
            <a:endParaRPr lang="en-US" dirty="0"/>
          </a:p>
        </p:txBody>
      </p:sp>
    </p:spTree>
    <p:extLst>
      <p:ext uri="{BB962C8B-B14F-4D97-AF65-F5344CB8AC3E}">
        <p14:creationId xmlns:p14="http://schemas.microsoft.com/office/powerpoint/2010/main" val="38321110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254511" y="548680"/>
            <a:ext cx="8142288" cy="533400"/>
          </a:xfrm>
        </p:spPr>
        <p:txBody>
          <a:bodyPr>
            <a:normAutofit fontScale="90000"/>
          </a:bodyPr>
          <a:lstStyle/>
          <a:p>
            <a:r>
              <a:rPr lang="en-US">
                <a:solidFill>
                  <a:schemeClr val="tx1"/>
                </a:solidFill>
              </a:rPr>
              <a:t>Layer 2 Addressing</a:t>
            </a:r>
          </a:p>
        </p:txBody>
      </p:sp>
      <p:pic>
        <p:nvPicPr>
          <p:cNvPr id="926741" name="Picture 21" descr="301P_409"/>
          <p:cNvPicPr>
            <a:picLocks noChangeAspect="1" noChangeArrowheads="1"/>
          </p:cNvPicPr>
          <p:nvPr/>
        </p:nvPicPr>
        <p:blipFill>
          <a:blip r:embed="rId3"/>
          <a:srcRect/>
          <a:stretch>
            <a:fillRect/>
          </a:stretch>
        </p:blipFill>
        <p:spPr bwMode="auto">
          <a:xfrm>
            <a:off x="554085" y="2708920"/>
            <a:ext cx="8535988" cy="232251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62</a:t>
            </a:fld>
            <a:endParaRPr lang="en-US"/>
          </a:p>
        </p:txBody>
      </p:sp>
    </p:spTree>
    <p:extLst>
      <p:ext uri="{BB962C8B-B14F-4D97-AF65-F5344CB8AC3E}">
        <p14:creationId xmlns:p14="http://schemas.microsoft.com/office/powerpoint/2010/main" val="332450303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8789" name="Picture 21" descr="301P_410"/>
          <p:cNvPicPr>
            <a:picLocks noChangeAspect="1" noChangeArrowheads="1"/>
          </p:cNvPicPr>
          <p:nvPr/>
        </p:nvPicPr>
        <p:blipFill>
          <a:blip r:embed="rId3"/>
          <a:srcRect/>
          <a:stretch>
            <a:fillRect/>
          </a:stretch>
        </p:blipFill>
        <p:spPr bwMode="auto">
          <a:xfrm>
            <a:off x="533400" y="2465614"/>
            <a:ext cx="8439150" cy="2133600"/>
          </a:xfrm>
          <a:prstGeom prst="rect">
            <a:avLst/>
          </a:prstGeom>
          <a:noFill/>
          <a:effectLst/>
        </p:spPr>
      </p:pic>
      <p:sp>
        <p:nvSpPr>
          <p:cNvPr id="928770" name="Rectangle 2"/>
          <p:cNvSpPr>
            <a:spLocks noGrp="1" noChangeArrowheads="1"/>
          </p:cNvSpPr>
          <p:nvPr>
            <p:ph type="title"/>
          </p:nvPr>
        </p:nvSpPr>
        <p:spPr>
          <a:xfrm>
            <a:off x="264548" y="454864"/>
            <a:ext cx="8142288" cy="685800"/>
          </a:xfrm>
        </p:spPr>
        <p:txBody>
          <a:bodyPr/>
          <a:lstStyle/>
          <a:p>
            <a:r>
              <a:rPr lang="en-US">
                <a:solidFill>
                  <a:schemeClr val="tx1"/>
                </a:solidFill>
              </a:rPr>
              <a:t>Layer 3 Addressing</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63</a:t>
            </a:fld>
            <a:endParaRPr lang="en-US"/>
          </a:p>
        </p:txBody>
      </p:sp>
    </p:spTree>
    <p:extLst>
      <p:ext uri="{BB962C8B-B14F-4D97-AF65-F5344CB8AC3E}">
        <p14:creationId xmlns:p14="http://schemas.microsoft.com/office/powerpoint/2010/main" val="102676906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a:xfrm>
            <a:off x="246292" y="460889"/>
            <a:ext cx="8564563" cy="609600"/>
          </a:xfrm>
        </p:spPr>
        <p:txBody>
          <a:bodyPr/>
          <a:lstStyle/>
          <a:p>
            <a:r>
              <a:rPr lang="en-US">
                <a:solidFill>
                  <a:schemeClr val="tx1"/>
                </a:solidFill>
              </a:rPr>
              <a:t>Host-to-Host Packet Delivery (1 of 17)</a:t>
            </a:r>
          </a:p>
        </p:txBody>
      </p:sp>
      <p:pic>
        <p:nvPicPr>
          <p:cNvPr id="902174" name="Picture 30" descr="301P_412"/>
          <p:cNvPicPr>
            <a:picLocks noChangeAspect="1" noChangeArrowheads="1"/>
          </p:cNvPicPr>
          <p:nvPr/>
        </p:nvPicPr>
        <p:blipFill>
          <a:blip r:embed="rId3"/>
          <a:srcRect/>
          <a:stretch>
            <a:fillRect/>
          </a:stretch>
        </p:blipFill>
        <p:spPr bwMode="auto">
          <a:xfrm>
            <a:off x="650288" y="1628800"/>
            <a:ext cx="8462963" cy="463391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64</a:t>
            </a:fld>
            <a:endParaRPr lang="en-US"/>
          </a:p>
        </p:txBody>
      </p:sp>
    </p:spTree>
    <p:extLst>
      <p:ext uri="{BB962C8B-B14F-4D97-AF65-F5344CB8AC3E}">
        <p14:creationId xmlns:p14="http://schemas.microsoft.com/office/powerpoint/2010/main" val="186585058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8328" name="Picture 40" descr="301P_413"/>
          <p:cNvPicPr>
            <a:picLocks noChangeAspect="1" noChangeArrowheads="1"/>
          </p:cNvPicPr>
          <p:nvPr/>
        </p:nvPicPr>
        <p:blipFill>
          <a:blip r:embed="rId3"/>
          <a:srcRect/>
          <a:stretch>
            <a:fillRect/>
          </a:stretch>
        </p:blipFill>
        <p:spPr bwMode="auto">
          <a:xfrm>
            <a:off x="712986" y="1516698"/>
            <a:ext cx="8413750" cy="4858841"/>
          </a:xfrm>
          <a:prstGeom prst="rect">
            <a:avLst/>
          </a:prstGeom>
          <a:noFill/>
        </p:spPr>
      </p:pic>
      <p:sp>
        <p:nvSpPr>
          <p:cNvPr id="908290" name="Rectangle 2"/>
          <p:cNvSpPr>
            <a:spLocks noGrp="1" noChangeArrowheads="1"/>
          </p:cNvSpPr>
          <p:nvPr>
            <p:ph type="title"/>
          </p:nvPr>
        </p:nvSpPr>
        <p:spPr>
          <a:xfrm>
            <a:off x="247449" y="260559"/>
            <a:ext cx="8564563" cy="685800"/>
          </a:xfrm>
        </p:spPr>
        <p:txBody>
          <a:bodyPr/>
          <a:lstStyle/>
          <a:p>
            <a:r>
              <a:rPr lang="en-US">
                <a:solidFill>
                  <a:schemeClr val="tx1"/>
                </a:solidFill>
              </a:rPr>
              <a:t>Host-to-Host Packet Delivery (2 of 17)</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65</a:t>
            </a:fld>
            <a:endParaRPr lang="en-US"/>
          </a:p>
        </p:txBody>
      </p:sp>
    </p:spTree>
    <p:extLst>
      <p:ext uri="{BB962C8B-B14F-4D97-AF65-F5344CB8AC3E}">
        <p14:creationId xmlns:p14="http://schemas.microsoft.com/office/powerpoint/2010/main" val="234964332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264548" y="371794"/>
            <a:ext cx="8564563" cy="685800"/>
          </a:xfrm>
        </p:spPr>
        <p:txBody>
          <a:bodyPr/>
          <a:lstStyle/>
          <a:p>
            <a:r>
              <a:rPr lang="en-US">
                <a:solidFill>
                  <a:schemeClr val="tx1"/>
                </a:solidFill>
              </a:rPr>
              <a:t>Host-to-Host Packet Delivery (3 of 17)</a:t>
            </a:r>
          </a:p>
        </p:txBody>
      </p:sp>
      <p:pic>
        <p:nvPicPr>
          <p:cNvPr id="910373" name="Picture 37" descr="301P_414"/>
          <p:cNvPicPr>
            <a:picLocks noChangeAspect="1" noChangeArrowheads="1"/>
          </p:cNvPicPr>
          <p:nvPr/>
        </p:nvPicPr>
        <p:blipFill>
          <a:blip r:embed="rId3"/>
          <a:srcRect/>
          <a:stretch>
            <a:fillRect/>
          </a:stretch>
        </p:blipFill>
        <p:spPr bwMode="auto">
          <a:xfrm>
            <a:off x="651610" y="1516698"/>
            <a:ext cx="8462963" cy="4835525"/>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66</a:t>
            </a:fld>
            <a:endParaRPr lang="en-US"/>
          </a:p>
        </p:txBody>
      </p:sp>
    </p:spTree>
    <p:extLst>
      <p:ext uri="{BB962C8B-B14F-4D97-AF65-F5344CB8AC3E}">
        <p14:creationId xmlns:p14="http://schemas.microsoft.com/office/powerpoint/2010/main" val="703814353"/>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264548" y="583565"/>
            <a:ext cx="8488363" cy="533400"/>
          </a:xfrm>
        </p:spPr>
        <p:txBody>
          <a:bodyPr>
            <a:normAutofit fontScale="90000"/>
          </a:bodyPr>
          <a:lstStyle/>
          <a:p>
            <a:r>
              <a:rPr lang="en-US">
                <a:solidFill>
                  <a:schemeClr val="tx1"/>
                </a:solidFill>
              </a:rPr>
              <a:t>Host-to-Host Packet Delivery (4 of 17)</a:t>
            </a:r>
          </a:p>
        </p:txBody>
      </p:sp>
      <p:pic>
        <p:nvPicPr>
          <p:cNvPr id="912425" name="Picture 41" descr="301P_415"/>
          <p:cNvPicPr>
            <a:picLocks noChangeAspect="1" noChangeArrowheads="1"/>
          </p:cNvPicPr>
          <p:nvPr/>
        </p:nvPicPr>
        <p:blipFill>
          <a:blip r:embed="rId3"/>
          <a:srcRect/>
          <a:stretch>
            <a:fillRect/>
          </a:stretch>
        </p:blipFill>
        <p:spPr bwMode="auto">
          <a:xfrm>
            <a:off x="679880" y="1516698"/>
            <a:ext cx="8462963" cy="4706937"/>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67</a:t>
            </a:fld>
            <a:endParaRPr lang="en-US"/>
          </a:p>
        </p:txBody>
      </p:sp>
    </p:spTree>
    <p:extLst>
      <p:ext uri="{BB962C8B-B14F-4D97-AF65-F5344CB8AC3E}">
        <p14:creationId xmlns:p14="http://schemas.microsoft.com/office/powerpoint/2010/main" val="23217775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255337" y="443712"/>
            <a:ext cx="8564563" cy="685800"/>
          </a:xfrm>
        </p:spPr>
        <p:txBody>
          <a:bodyPr/>
          <a:lstStyle/>
          <a:p>
            <a:r>
              <a:rPr lang="en-US">
                <a:solidFill>
                  <a:schemeClr val="tx1"/>
                </a:solidFill>
              </a:rPr>
              <a:t>Host-to-Host Packet Delivery (5 of 17)</a:t>
            </a:r>
          </a:p>
        </p:txBody>
      </p:sp>
      <p:pic>
        <p:nvPicPr>
          <p:cNvPr id="934946" name="Picture 34" descr="301P_416"/>
          <p:cNvPicPr>
            <a:picLocks noChangeAspect="1" noChangeArrowheads="1"/>
          </p:cNvPicPr>
          <p:nvPr/>
        </p:nvPicPr>
        <p:blipFill>
          <a:blip r:embed="rId3"/>
          <a:srcRect/>
          <a:stretch>
            <a:fillRect/>
          </a:stretch>
        </p:blipFill>
        <p:spPr bwMode="auto">
          <a:xfrm>
            <a:off x="529098" y="1700808"/>
            <a:ext cx="8469313" cy="47069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68</a:t>
            </a:fld>
            <a:endParaRPr lang="en-US"/>
          </a:p>
        </p:txBody>
      </p:sp>
    </p:spTree>
    <p:extLst>
      <p:ext uri="{BB962C8B-B14F-4D97-AF65-F5344CB8AC3E}">
        <p14:creationId xmlns:p14="http://schemas.microsoft.com/office/powerpoint/2010/main" val="132408146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7" name="Rectangle 3"/>
          <p:cNvSpPr>
            <a:spLocks noGrp="1" noChangeArrowheads="1"/>
          </p:cNvSpPr>
          <p:nvPr>
            <p:ph type="title"/>
          </p:nvPr>
        </p:nvSpPr>
        <p:spPr>
          <a:xfrm>
            <a:off x="264548" y="332741"/>
            <a:ext cx="8412163" cy="685800"/>
          </a:xfrm>
        </p:spPr>
        <p:txBody>
          <a:bodyPr/>
          <a:lstStyle/>
          <a:p>
            <a:r>
              <a:rPr lang="en-US" dirty="0">
                <a:solidFill>
                  <a:schemeClr val="tx1"/>
                </a:solidFill>
              </a:rPr>
              <a:t>Host-to-Host Packet Delivery (6 of 17)</a:t>
            </a:r>
          </a:p>
        </p:txBody>
      </p:sp>
      <p:pic>
        <p:nvPicPr>
          <p:cNvPr id="978949" name="Picture 5" descr="327P_128"/>
          <p:cNvPicPr>
            <a:picLocks noChangeAspect="1" noChangeArrowheads="1"/>
          </p:cNvPicPr>
          <p:nvPr/>
        </p:nvPicPr>
        <p:blipFill>
          <a:blip r:embed="rId3"/>
          <a:srcRect/>
          <a:stretch>
            <a:fillRect/>
          </a:stretch>
        </p:blipFill>
        <p:spPr bwMode="auto">
          <a:xfrm>
            <a:off x="529098" y="1516698"/>
            <a:ext cx="8469313" cy="47069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69</a:t>
            </a:fld>
            <a:endParaRPr lang="en-US"/>
          </a:p>
        </p:txBody>
      </p:sp>
    </p:spTree>
    <p:extLst>
      <p:ext uri="{BB962C8B-B14F-4D97-AF65-F5344CB8AC3E}">
        <p14:creationId xmlns:p14="http://schemas.microsoft.com/office/powerpoint/2010/main" val="30134799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259281" y="448897"/>
            <a:ext cx="8142288" cy="609600"/>
          </a:xfrm>
        </p:spPr>
        <p:txBody>
          <a:bodyPr/>
          <a:lstStyle/>
          <a:p>
            <a:r>
              <a:rPr lang="en-US" dirty="0">
                <a:solidFill>
                  <a:schemeClr val="tx1"/>
                </a:solidFill>
              </a:rPr>
              <a:t>Network Congestion</a:t>
            </a:r>
          </a:p>
        </p:txBody>
      </p:sp>
      <p:sp>
        <p:nvSpPr>
          <p:cNvPr id="708638" name="Rectangle 30"/>
          <p:cNvSpPr>
            <a:spLocks noChangeArrowheads="1"/>
          </p:cNvSpPr>
          <p:nvPr/>
        </p:nvSpPr>
        <p:spPr bwMode="auto">
          <a:xfrm>
            <a:off x="2438400" y="5181600"/>
            <a:ext cx="5334000" cy="1143000"/>
          </a:xfrm>
          <a:prstGeom prst="rect">
            <a:avLst/>
          </a:prstGeom>
          <a:noFill/>
          <a:ln w="9525">
            <a:noFill/>
            <a:miter lim="800000"/>
            <a:headEnd/>
            <a:tailEnd/>
          </a:ln>
          <a:effectLst/>
        </p:spPr>
        <p:txBody>
          <a:bodyPr lIns="82121" tIns="45718" rIns="82121" bIns="45718"/>
          <a:lstStyle/>
          <a:p>
            <a:pPr marL="342900" lvl="1" indent="-228600" defTabSz="814388">
              <a:lnSpc>
                <a:spcPct val="95000"/>
              </a:lnSpc>
              <a:spcBef>
                <a:spcPct val="35000"/>
              </a:spcBef>
              <a:buClr>
                <a:schemeClr val="accent1"/>
              </a:buClr>
              <a:buFont typeface="Wingdings" pitchFamily="2" charset="2"/>
              <a:buChar char="§"/>
            </a:pPr>
            <a:r>
              <a:rPr lang="en-US" sz="2000" b="0"/>
              <a:t>High-performance PCs </a:t>
            </a:r>
          </a:p>
          <a:p>
            <a:pPr marL="342900" lvl="1" indent="-228600" defTabSz="814388">
              <a:lnSpc>
                <a:spcPct val="95000"/>
              </a:lnSpc>
              <a:spcBef>
                <a:spcPct val="35000"/>
              </a:spcBef>
              <a:buClr>
                <a:schemeClr val="accent1"/>
              </a:buClr>
              <a:buFont typeface="Wingdings" pitchFamily="2" charset="2"/>
              <a:buChar char="§"/>
            </a:pPr>
            <a:r>
              <a:rPr lang="en-US" sz="2000" b="0"/>
              <a:t>More networked data</a:t>
            </a:r>
          </a:p>
          <a:p>
            <a:pPr marL="342900" lvl="1" indent="-228600" defTabSz="814388">
              <a:lnSpc>
                <a:spcPct val="95000"/>
              </a:lnSpc>
              <a:spcBef>
                <a:spcPct val="35000"/>
              </a:spcBef>
              <a:buClr>
                <a:schemeClr val="accent1"/>
              </a:buClr>
              <a:buFont typeface="Wingdings" pitchFamily="2" charset="2"/>
              <a:buChar char="§"/>
            </a:pPr>
            <a:r>
              <a:rPr lang="en-US" sz="2000" b="0"/>
              <a:t>Bandwidth-intensive applications</a:t>
            </a:r>
          </a:p>
        </p:txBody>
      </p:sp>
      <p:pic>
        <p:nvPicPr>
          <p:cNvPr id="708687" name="Picture 79" descr="301P_106"/>
          <p:cNvPicPr>
            <a:picLocks noChangeAspect="1" noChangeArrowheads="1"/>
          </p:cNvPicPr>
          <p:nvPr/>
        </p:nvPicPr>
        <p:blipFill>
          <a:blip r:embed="rId3"/>
          <a:srcRect/>
          <a:stretch>
            <a:fillRect/>
          </a:stretch>
        </p:blipFill>
        <p:spPr bwMode="auto">
          <a:xfrm>
            <a:off x="1371600" y="1516698"/>
            <a:ext cx="6042025" cy="3431540"/>
          </a:xfrm>
          <a:prstGeom prst="rect">
            <a:avLst/>
          </a:prstGeom>
          <a:noFill/>
        </p:spPr>
      </p:pic>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a:t>
            </a:fld>
            <a:endParaRPr lang="en-US"/>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spTree>
    <p:extLst>
      <p:ext uri="{BB962C8B-B14F-4D97-AF65-F5344CB8AC3E}">
        <p14:creationId xmlns:p14="http://schemas.microsoft.com/office/powerpoint/2010/main" val="111174982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5" name="Rectangle 3"/>
          <p:cNvSpPr>
            <a:spLocks noGrp="1" noChangeArrowheads="1"/>
          </p:cNvSpPr>
          <p:nvPr>
            <p:ph type="title"/>
          </p:nvPr>
        </p:nvSpPr>
        <p:spPr>
          <a:xfrm>
            <a:off x="250071" y="332741"/>
            <a:ext cx="8488363" cy="685800"/>
          </a:xfrm>
        </p:spPr>
        <p:txBody>
          <a:bodyPr/>
          <a:lstStyle/>
          <a:p>
            <a:r>
              <a:rPr lang="en-US">
                <a:solidFill>
                  <a:schemeClr val="tx1"/>
                </a:solidFill>
              </a:rPr>
              <a:t>Host-to-Host Packet Delivery (7 of 17)</a:t>
            </a:r>
          </a:p>
        </p:txBody>
      </p:sp>
      <p:pic>
        <p:nvPicPr>
          <p:cNvPr id="980997" name="Picture 5" descr="301P_935"/>
          <p:cNvPicPr>
            <a:picLocks noChangeAspect="1" noChangeArrowheads="1"/>
          </p:cNvPicPr>
          <p:nvPr/>
        </p:nvPicPr>
        <p:blipFill>
          <a:blip r:embed="rId3"/>
          <a:srcRect/>
          <a:stretch>
            <a:fillRect/>
          </a:stretch>
        </p:blipFill>
        <p:spPr bwMode="auto">
          <a:xfrm>
            <a:off x="674687" y="1516698"/>
            <a:ext cx="8469313" cy="47069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70</a:t>
            </a:fld>
            <a:endParaRPr lang="en-US"/>
          </a:p>
        </p:txBody>
      </p:sp>
    </p:spTree>
    <p:extLst>
      <p:ext uri="{BB962C8B-B14F-4D97-AF65-F5344CB8AC3E}">
        <p14:creationId xmlns:p14="http://schemas.microsoft.com/office/powerpoint/2010/main" val="71643095"/>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3" name="Rectangle 3"/>
          <p:cNvSpPr>
            <a:spLocks noGrp="1" noChangeArrowheads="1"/>
          </p:cNvSpPr>
          <p:nvPr>
            <p:ph type="title"/>
          </p:nvPr>
        </p:nvSpPr>
        <p:spPr>
          <a:xfrm>
            <a:off x="179512" y="434609"/>
            <a:ext cx="8564563" cy="609600"/>
          </a:xfrm>
        </p:spPr>
        <p:txBody>
          <a:bodyPr/>
          <a:lstStyle/>
          <a:p>
            <a:r>
              <a:rPr lang="en-US" dirty="0">
                <a:solidFill>
                  <a:schemeClr val="tx1"/>
                </a:solidFill>
              </a:rPr>
              <a:t>Host-to-Host Packet Delivery (8 of 17)</a:t>
            </a:r>
          </a:p>
        </p:txBody>
      </p:sp>
      <p:pic>
        <p:nvPicPr>
          <p:cNvPr id="983045" name="Picture 5" descr="301P_934"/>
          <p:cNvPicPr>
            <a:picLocks noChangeAspect="1" noChangeArrowheads="1"/>
          </p:cNvPicPr>
          <p:nvPr/>
        </p:nvPicPr>
        <p:blipFill>
          <a:blip r:embed="rId3"/>
          <a:srcRect/>
          <a:stretch>
            <a:fillRect/>
          </a:stretch>
        </p:blipFill>
        <p:spPr bwMode="auto">
          <a:xfrm>
            <a:off x="567183" y="1765300"/>
            <a:ext cx="8469313" cy="476885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71</a:t>
            </a:fld>
            <a:endParaRPr lang="en-US"/>
          </a:p>
        </p:txBody>
      </p:sp>
    </p:spTree>
    <p:extLst>
      <p:ext uri="{BB962C8B-B14F-4D97-AF65-F5344CB8AC3E}">
        <p14:creationId xmlns:p14="http://schemas.microsoft.com/office/powerpoint/2010/main" val="148088180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a:xfrm>
            <a:off x="154481" y="448670"/>
            <a:ext cx="8640763" cy="609600"/>
          </a:xfrm>
        </p:spPr>
        <p:txBody>
          <a:bodyPr/>
          <a:lstStyle/>
          <a:p>
            <a:r>
              <a:rPr lang="en-US">
                <a:solidFill>
                  <a:schemeClr val="tx1"/>
                </a:solidFill>
              </a:rPr>
              <a:t>Host-to-Host Packet Delivery (9 of 17)</a:t>
            </a:r>
          </a:p>
        </p:txBody>
      </p:sp>
      <p:pic>
        <p:nvPicPr>
          <p:cNvPr id="922657" name="Picture 33" descr="301P_420"/>
          <p:cNvPicPr>
            <a:picLocks noChangeAspect="1" noChangeArrowheads="1"/>
          </p:cNvPicPr>
          <p:nvPr/>
        </p:nvPicPr>
        <p:blipFill>
          <a:blip r:embed="rId3"/>
          <a:srcRect/>
          <a:stretch>
            <a:fillRect/>
          </a:stretch>
        </p:blipFill>
        <p:spPr bwMode="auto">
          <a:xfrm>
            <a:off x="611560" y="1916832"/>
            <a:ext cx="8469313" cy="4189413"/>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72</a:t>
            </a:fld>
            <a:endParaRPr lang="en-US"/>
          </a:p>
        </p:txBody>
      </p:sp>
    </p:spTree>
    <p:extLst>
      <p:ext uri="{BB962C8B-B14F-4D97-AF65-F5344CB8AC3E}">
        <p14:creationId xmlns:p14="http://schemas.microsoft.com/office/powerpoint/2010/main" val="318716933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a:xfrm>
            <a:off x="179512" y="492883"/>
            <a:ext cx="8488363" cy="533400"/>
          </a:xfrm>
        </p:spPr>
        <p:txBody>
          <a:bodyPr>
            <a:normAutofit fontScale="90000"/>
          </a:bodyPr>
          <a:lstStyle/>
          <a:p>
            <a:r>
              <a:rPr lang="en-US">
                <a:solidFill>
                  <a:schemeClr val="tx1"/>
                </a:solidFill>
              </a:rPr>
              <a:t>Host-to-Host Packet Delivery (10 of 17)</a:t>
            </a:r>
          </a:p>
        </p:txBody>
      </p:sp>
      <p:pic>
        <p:nvPicPr>
          <p:cNvPr id="939046" name="Picture 38" descr="301P_421"/>
          <p:cNvPicPr>
            <a:picLocks noChangeAspect="1" noChangeArrowheads="1"/>
          </p:cNvPicPr>
          <p:nvPr/>
        </p:nvPicPr>
        <p:blipFill>
          <a:blip r:embed="rId3"/>
          <a:srcRect/>
          <a:stretch>
            <a:fillRect/>
          </a:stretch>
        </p:blipFill>
        <p:spPr bwMode="auto">
          <a:xfrm>
            <a:off x="640159" y="1516698"/>
            <a:ext cx="8469313" cy="4756150"/>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73</a:t>
            </a:fld>
            <a:endParaRPr lang="en-US"/>
          </a:p>
        </p:txBody>
      </p:sp>
    </p:spTree>
    <p:extLst>
      <p:ext uri="{BB962C8B-B14F-4D97-AF65-F5344CB8AC3E}">
        <p14:creationId xmlns:p14="http://schemas.microsoft.com/office/powerpoint/2010/main" val="163798648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7020" name="Picture 60" descr="301P_422"/>
          <p:cNvPicPr>
            <a:picLocks noChangeAspect="1" noChangeArrowheads="1"/>
          </p:cNvPicPr>
          <p:nvPr/>
        </p:nvPicPr>
        <p:blipFill>
          <a:blip r:embed="rId3"/>
          <a:srcRect/>
          <a:stretch>
            <a:fillRect/>
          </a:stretch>
        </p:blipFill>
        <p:spPr bwMode="auto">
          <a:xfrm>
            <a:off x="802423" y="2996952"/>
            <a:ext cx="7969250" cy="3411016"/>
          </a:xfrm>
          <a:prstGeom prst="rect">
            <a:avLst/>
          </a:prstGeom>
          <a:noFill/>
        </p:spPr>
      </p:pic>
      <p:sp>
        <p:nvSpPr>
          <p:cNvPr id="936962" name="Rectangle 2"/>
          <p:cNvSpPr>
            <a:spLocks noGrp="1" noChangeArrowheads="1"/>
          </p:cNvSpPr>
          <p:nvPr>
            <p:ph type="title"/>
          </p:nvPr>
        </p:nvSpPr>
        <p:spPr>
          <a:xfrm>
            <a:off x="304800" y="476672"/>
            <a:ext cx="8496300" cy="609600"/>
          </a:xfrm>
        </p:spPr>
        <p:txBody>
          <a:bodyPr/>
          <a:lstStyle/>
          <a:p>
            <a:r>
              <a:rPr lang="en-US">
                <a:solidFill>
                  <a:schemeClr val="tx1"/>
                </a:solidFill>
              </a:rPr>
              <a:t>Host-to-Host Packet Delivery (11 of 17)</a:t>
            </a:r>
          </a:p>
        </p:txBody>
      </p:sp>
      <p:graphicFrame>
        <p:nvGraphicFramePr>
          <p:cNvPr id="937019" name="Group 59"/>
          <p:cNvGraphicFramePr>
            <a:graphicFrameLocks noGrp="1"/>
          </p:cNvGraphicFramePr>
          <p:nvPr>
            <p:ph type="tbl" idx="1"/>
            <p:extLst>
              <p:ext uri="{D42A27DB-BD31-4B8C-83A1-F6EECF244321}">
                <p14:modId xmlns:p14="http://schemas.microsoft.com/office/powerpoint/2010/main" val="183940203"/>
              </p:ext>
            </p:extLst>
          </p:nvPr>
        </p:nvGraphicFramePr>
        <p:xfrm>
          <a:off x="2266950" y="1700808"/>
          <a:ext cx="4572000" cy="1055689"/>
        </p:xfrm>
        <a:graphic>
          <a:graphicData uri="http://schemas.openxmlformats.org/drawingml/2006/table">
            <a:tbl>
              <a:tblPr/>
              <a:tblGrid>
                <a:gridCol w="1725613"/>
                <a:gridCol w="1423987"/>
                <a:gridCol w="1422400"/>
              </a:tblGrid>
              <a:tr h="360363">
                <a:tc>
                  <a:txBody>
                    <a:bodyPr/>
                    <a:lstStyle/>
                    <a:p>
                      <a:pPr marL="0" marR="0" lvl="0" indent="0" algn="l" defTabSz="814388" rtl="0" eaLnBrk="1" fontAlgn="base" latinLnBrk="0" hangingPunct="1">
                        <a:lnSpc>
                          <a:spcPct val="95000"/>
                        </a:lnSpc>
                        <a:spcBef>
                          <a:spcPct val="35000"/>
                        </a:spcBef>
                        <a:spcAft>
                          <a:spcPct val="0"/>
                        </a:spcAft>
                        <a:buClr>
                          <a:schemeClr val="accent1"/>
                        </a:buClr>
                        <a:buSzPct val="100000"/>
                        <a:buFont typeface="Arial" charset="0"/>
                        <a:buNone/>
                        <a:tabLst/>
                      </a:pPr>
                      <a:r>
                        <a:rPr kumimoji="0" lang="en-US" sz="1400" b="1" i="0" u="none" strike="noStrike" cap="none" normalizeH="0" baseline="0" dirty="0" smtClean="0">
                          <a:ln>
                            <a:noFill/>
                          </a:ln>
                          <a:solidFill>
                            <a:srgbClr val="000000"/>
                          </a:solidFill>
                          <a:effectLst/>
                          <a:latin typeface="Arial" charset="0"/>
                        </a:rPr>
                        <a:t>Destination</a:t>
                      </a: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14388" rtl="0" eaLnBrk="1" fontAlgn="base" latinLnBrk="0" hangingPunct="1">
                        <a:lnSpc>
                          <a:spcPct val="95000"/>
                        </a:lnSpc>
                        <a:spcBef>
                          <a:spcPct val="35000"/>
                        </a:spcBef>
                        <a:spcAft>
                          <a:spcPct val="0"/>
                        </a:spcAft>
                        <a:buClr>
                          <a:schemeClr val="accent1"/>
                        </a:buClr>
                        <a:buSzPct val="100000"/>
                        <a:buFont typeface="Arial" charset="0"/>
                        <a:buNone/>
                        <a:tabLst/>
                      </a:pPr>
                      <a:r>
                        <a:rPr kumimoji="0" lang="en-US" sz="1400" b="1" i="0" u="none" strike="noStrike" cap="none" normalizeH="0" baseline="0" smtClean="0">
                          <a:ln>
                            <a:noFill/>
                          </a:ln>
                          <a:solidFill>
                            <a:srgbClr val="000000"/>
                          </a:solidFill>
                          <a:effectLst/>
                          <a:latin typeface="Arial" charset="0"/>
                        </a:rPr>
                        <a:t>Next Hop</a:t>
                      </a:r>
                    </a:p>
                  </a:txBody>
                  <a:tcPr marL="82124" marR="82124" marT="41061" marB="41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14388" rtl="0" eaLnBrk="1" fontAlgn="base" latinLnBrk="0" hangingPunct="1">
                        <a:lnSpc>
                          <a:spcPct val="95000"/>
                        </a:lnSpc>
                        <a:spcBef>
                          <a:spcPct val="35000"/>
                        </a:spcBef>
                        <a:spcAft>
                          <a:spcPct val="0"/>
                        </a:spcAft>
                        <a:buClr>
                          <a:schemeClr val="accent1"/>
                        </a:buClr>
                        <a:buSzPct val="100000"/>
                        <a:buFont typeface="Arial" charset="0"/>
                        <a:buNone/>
                        <a:tabLst/>
                      </a:pPr>
                      <a:r>
                        <a:rPr kumimoji="0" lang="en-US" sz="1400" b="1" i="0" u="none" strike="noStrike" cap="none" normalizeH="0" baseline="0" smtClean="0">
                          <a:ln>
                            <a:noFill/>
                          </a:ln>
                          <a:solidFill>
                            <a:srgbClr val="000000"/>
                          </a:solidFill>
                          <a:effectLst/>
                          <a:latin typeface="Arial" charset="0"/>
                        </a:rPr>
                        <a:t>Interface</a:t>
                      </a: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8">
                <a:tc>
                  <a:txBody>
                    <a:bodyPr/>
                    <a:lstStyle/>
                    <a:p>
                      <a:pPr marL="0" marR="0" lvl="0" indent="0" algn="l" defTabSz="814388" rtl="0" eaLnBrk="1" fontAlgn="base" latinLnBrk="0" hangingPunct="1">
                        <a:lnSpc>
                          <a:spcPct val="95000"/>
                        </a:lnSpc>
                        <a:spcBef>
                          <a:spcPct val="35000"/>
                        </a:spcBef>
                        <a:spcAft>
                          <a:spcPct val="0"/>
                        </a:spcAft>
                        <a:buClr>
                          <a:schemeClr val="accent1"/>
                        </a:buClr>
                        <a:buSzPct val="100000"/>
                        <a:buFont typeface="Arial" charset="0"/>
                        <a:buNone/>
                        <a:tabLst/>
                      </a:pPr>
                      <a:r>
                        <a:rPr kumimoji="0" lang="en-US" sz="1400" b="1" i="0" u="none" strike="noStrike" cap="none" normalizeH="0" baseline="0" smtClean="0">
                          <a:ln>
                            <a:noFill/>
                          </a:ln>
                          <a:solidFill>
                            <a:srgbClr val="000000"/>
                          </a:solidFill>
                          <a:effectLst/>
                          <a:latin typeface="Arial" charset="0"/>
                        </a:rPr>
                        <a:t>192.168.3.0/24</a:t>
                      </a: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14388" rtl="0" eaLnBrk="1" fontAlgn="base" latinLnBrk="0" hangingPunct="1">
                        <a:lnSpc>
                          <a:spcPct val="95000"/>
                        </a:lnSpc>
                        <a:spcBef>
                          <a:spcPct val="35000"/>
                        </a:spcBef>
                        <a:spcAft>
                          <a:spcPct val="0"/>
                        </a:spcAft>
                        <a:buClr>
                          <a:schemeClr val="accent1"/>
                        </a:buClr>
                        <a:buSzPct val="100000"/>
                        <a:buFont typeface="Arial" charset="0"/>
                        <a:buNone/>
                        <a:tabLst/>
                      </a:pPr>
                      <a:r>
                        <a:rPr kumimoji="0" lang="en-US" sz="1400" b="1" i="0" u="none" strike="noStrike" cap="none" normalizeH="0" baseline="0" smtClean="0">
                          <a:ln>
                            <a:noFill/>
                          </a:ln>
                          <a:solidFill>
                            <a:srgbClr val="000000"/>
                          </a:solidFill>
                          <a:effectLst/>
                          <a:latin typeface="Arial" charset="0"/>
                        </a:rPr>
                        <a:t>Connected</a:t>
                      </a:r>
                    </a:p>
                  </a:txBody>
                  <a:tcPr marL="82124" marR="82124" marT="41061" marB="41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14388" rtl="0" eaLnBrk="1" fontAlgn="base" latinLnBrk="0" hangingPunct="1">
                        <a:lnSpc>
                          <a:spcPct val="95000"/>
                        </a:lnSpc>
                        <a:spcBef>
                          <a:spcPct val="35000"/>
                        </a:spcBef>
                        <a:spcAft>
                          <a:spcPct val="0"/>
                        </a:spcAft>
                        <a:buClr>
                          <a:schemeClr val="accent1"/>
                        </a:buClr>
                        <a:buSzPct val="100000"/>
                        <a:buFont typeface="Arial" charset="0"/>
                        <a:buNone/>
                        <a:tabLst/>
                      </a:pPr>
                      <a:r>
                        <a:rPr kumimoji="0" lang="en-US" sz="1400" b="1" i="0" u="none" strike="noStrike" cap="none" normalizeH="0" baseline="0" smtClean="0">
                          <a:ln>
                            <a:noFill/>
                          </a:ln>
                          <a:solidFill>
                            <a:srgbClr val="000000"/>
                          </a:solidFill>
                          <a:effectLst/>
                          <a:latin typeface="Arial" charset="0"/>
                        </a:rPr>
                        <a:t>fa 0/0</a:t>
                      </a: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814388" rtl="0" eaLnBrk="1" fontAlgn="base" latinLnBrk="0" hangingPunct="1">
                        <a:lnSpc>
                          <a:spcPct val="95000"/>
                        </a:lnSpc>
                        <a:spcBef>
                          <a:spcPct val="35000"/>
                        </a:spcBef>
                        <a:spcAft>
                          <a:spcPct val="0"/>
                        </a:spcAft>
                        <a:buClr>
                          <a:schemeClr val="accent1"/>
                        </a:buClr>
                        <a:buSzPct val="100000"/>
                        <a:buFont typeface="Arial" charset="0"/>
                        <a:buNone/>
                        <a:tabLst/>
                      </a:pPr>
                      <a:r>
                        <a:rPr kumimoji="0" lang="en-US" sz="1400" b="1" i="0" u="none" strike="noStrike" cap="none" normalizeH="0" baseline="0" dirty="0" smtClean="0">
                          <a:ln>
                            <a:noFill/>
                          </a:ln>
                          <a:solidFill>
                            <a:srgbClr val="000000"/>
                          </a:solidFill>
                          <a:effectLst/>
                          <a:latin typeface="Arial" charset="0"/>
                        </a:rPr>
                        <a:t>192.168.4.0/24</a:t>
                      </a:r>
                    </a:p>
                  </a:txBody>
                  <a:tcPr marL="82124" marR="82124" marT="41061" marB="4106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14388" rtl="0" eaLnBrk="1" fontAlgn="base" latinLnBrk="0" hangingPunct="1">
                        <a:lnSpc>
                          <a:spcPct val="95000"/>
                        </a:lnSpc>
                        <a:spcBef>
                          <a:spcPct val="35000"/>
                        </a:spcBef>
                        <a:spcAft>
                          <a:spcPct val="0"/>
                        </a:spcAft>
                        <a:buClr>
                          <a:schemeClr val="accent1"/>
                        </a:buClr>
                        <a:buSzPct val="100000"/>
                        <a:buFont typeface="Arial" charset="0"/>
                        <a:buNone/>
                        <a:tabLst/>
                      </a:pPr>
                      <a:r>
                        <a:rPr kumimoji="0" lang="en-US" sz="1400" b="1" i="0" u="none" strike="noStrike" cap="none" normalizeH="0" baseline="0" smtClean="0">
                          <a:ln>
                            <a:noFill/>
                          </a:ln>
                          <a:solidFill>
                            <a:srgbClr val="000000"/>
                          </a:solidFill>
                          <a:effectLst/>
                          <a:latin typeface="Arial" charset="0"/>
                        </a:rPr>
                        <a:t>Connected</a:t>
                      </a:r>
                    </a:p>
                  </a:txBody>
                  <a:tcPr marL="82124" marR="82124" marT="41061" marB="4106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14388" rtl="0" eaLnBrk="1" fontAlgn="base" latinLnBrk="0" hangingPunct="1">
                        <a:lnSpc>
                          <a:spcPct val="95000"/>
                        </a:lnSpc>
                        <a:spcBef>
                          <a:spcPct val="35000"/>
                        </a:spcBef>
                        <a:spcAft>
                          <a:spcPct val="0"/>
                        </a:spcAft>
                        <a:buClr>
                          <a:schemeClr val="accent1"/>
                        </a:buClr>
                        <a:buSzPct val="100000"/>
                        <a:buFont typeface="Arial" charset="0"/>
                        <a:buNone/>
                        <a:tabLst/>
                      </a:pPr>
                      <a:r>
                        <a:rPr kumimoji="0" lang="en-US" sz="1400" b="1" i="0" u="none" strike="noStrike" cap="none" normalizeH="0" baseline="0" dirty="0" smtClean="0">
                          <a:ln>
                            <a:noFill/>
                          </a:ln>
                          <a:solidFill>
                            <a:srgbClr val="000000"/>
                          </a:solidFill>
                          <a:effectLst/>
                          <a:latin typeface="Arial" charset="0"/>
                        </a:rPr>
                        <a:t>fa 0/1</a:t>
                      </a:r>
                    </a:p>
                  </a:txBody>
                  <a:tcPr marL="82124" marR="82124" marT="41061" marB="4106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0039704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5" name="Rectangle 3"/>
          <p:cNvSpPr>
            <a:spLocks noGrp="1" noChangeArrowheads="1"/>
          </p:cNvSpPr>
          <p:nvPr>
            <p:ph type="title"/>
          </p:nvPr>
        </p:nvSpPr>
        <p:spPr>
          <a:xfrm>
            <a:off x="179512" y="605388"/>
            <a:ext cx="8564563" cy="533400"/>
          </a:xfrm>
        </p:spPr>
        <p:txBody>
          <a:bodyPr>
            <a:normAutofit fontScale="90000"/>
          </a:bodyPr>
          <a:lstStyle/>
          <a:p>
            <a:r>
              <a:rPr lang="en-US" dirty="0">
                <a:solidFill>
                  <a:schemeClr val="tx1"/>
                </a:solidFill>
              </a:rPr>
              <a:t>Host-to-Host Packet Delivery (12 of 17)</a:t>
            </a:r>
          </a:p>
        </p:txBody>
      </p:sp>
      <p:pic>
        <p:nvPicPr>
          <p:cNvPr id="986117" name="Picture 5" descr="301P_422"/>
          <p:cNvPicPr>
            <a:picLocks noChangeAspect="1" noChangeArrowheads="1"/>
          </p:cNvPicPr>
          <p:nvPr/>
        </p:nvPicPr>
        <p:blipFill>
          <a:blip r:embed="rId3"/>
          <a:srcRect/>
          <a:stretch>
            <a:fillRect/>
          </a:stretch>
        </p:blipFill>
        <p:spPr bwMode="auto">
          <a:xfrm>
            <a:off x="529098" y="1916832"/>
            <a:ext cx="8469313" cy="409098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75</a:t>
            </a:fld>
            <a:endParaRPr lang="en-US"/>
          </a:p>
        </p:txBody>
      </p:sp>
    </p:spTree>
    <p:extLst>
      <p:ext uri="{BB962C8B-B14F-4D97-AF65-F5344CB8AC3E}">
        <p14:creationId xmlns:p14="http://schemas.microsoft.com/office/powerpoint/2010/main" val="375548057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3" name="Rectangle 3"/>
          <p:cNvSpPr>
            <a:spLocks noGrp="1" noChangeArrowheads="1"/>
          </p:cNvSpPr>
          <p:nvPr>
            <p:ph type="title"/>
          </p:nvPr>
        </p:nvSpPr>
        <p:spPr>
          <a:xfrm>
            <a:off x="222215" y="338285"/>
            <a:ext cx="8564563" cy="685800"/>
          </a:xfrm>
        </p:spPr>
        <p:txBody>
          <a:bodyPr/>
          <a:lstStyle/>
          <a:p>
            <a:r>
              <a:rPr lang="en-US">
                <a:solidFill>
                  <a:schemeClr val="tx1"/>
                </a:solidFill>
              </a:rPr>
              <a:t>Host-to-Host Packet Delivery (13 of 17)</a:t>
            </a:r>
          </a:p>
        </p:txBody>
      </p:sp>
      <p:pic>
        <p:nvPicPr>
          <p:cNvPr id="988165" name="Picture 5" descr="301P_932"/>
          <p:cNvPicPr>
            <a:picLocks noChangeAspect="1" noChangeArrowheads="1"/>
          </p:cNvPicPr>
          <p:nvPr/>
        </p:nvPicPr>
        <p:blipFill>
          <a:blip r:embed="rId3"/>
          <a:srcRect/>
          <a:stretch>
            <a:fillRect/>
          </a:stretch>
        </p:blipFill>
        <p:spPr bwMode="auto">
          <a:xfrm>
            <a:off x="674687" y="1520394"/>
            <a:ext cx="8469313" cy="47069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76</a:t>
            </a:fld>
            <a:endParaRPr lang="en-US"/>
          </a:p>
        </p:txBody>
      </p:sp>
    </p:spTree>
    <p:extLst>
      <p:ext uri="{BB962C8B-B14F-4D97-AF65-F5344CB8AC3E}">
        <p14:creationId xmlns:p14="http://schemas.microsoft.com/office/powerpoint/2010/main" val="1051669799"/>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a:xfrm>
            <a:off x="264548" y="358998"/>
            <a:ext cx="8412163" cy="685800"/>
          </a:xfrm>
        </p:spPr>
        <p:txBody>
          <a:bodyPr/>
          <a:lstStyle/>
          <a:p>
            <a:r>
              <a:rPr lang="en-US">
                <a:solidFill>
                  <a:schemeClr val="tx1"/>
                </a:solidFill>
              </a:rPr>
              <a:t>Host-to-Host Packet Delivery (14 of 17)</a:t>
            </a:r>
          </a:p>
        </p:txBody>
      </p:sp>
      <p:pic>
        <p:nvPicPr>
          <p:cNvPr id="947232" name="Picture 32" descr="301P_449"/>
          <p:cNvPicPr>
            <a:picLocks noChangeAspect="1" noChangeArrowheads="1"/>
          </p:cNvPicPr>
          <p:nvPr/>
        </p:nvPicPr>
        <p:blipFill>
          <a:blip r:embed="rId3"/>
          <a:srcRect/>
          <a:stretch>
            <a:fillRect/>
          </a:stretch>
        </p:blipFill>
        <p:spPr bwMode="auto">
          <a:xfrm>
            <a:off x="529098" y="1777661"/>
            <a:ext cx="8462963" cy="472598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77</a:t>
            </a:fld>
            <a:endParaRPr lang="en-US"/>
          </a:p>
        </p:txBody>
      </p:sp>
    </p:spTree>
    <p:extLst>
      <p:ext uri="{BB962C8B-B14F-4D97-AF65-F5344CB8AC3E}">
        <p14:creationId xmlns:p14="http://schemas.microsoft.com/office/powerpoint/2010/main" val="361279323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a:xfrm>
            <a:off x="250401" y="414972"/>
            <a:ext cx="8488363" cy="609600"/>
          </a:xfrm>
        </p:spPr>
        <p:txBody>
          <a:bodyPr/>
          <a:lstStyle/>
          <a:p>
            <a:r>
              <a:rPr lang="en-US" dirty="0">
                <a:solidFill>
                  <a:schemeClr val="tx1"/>
                </a:solidFill>
              </a:rPr>
              <a:t>Host-to-Host Packet Delivery (15 of 17)</a:t>
            </a:r>
          </a:p>
        </p:txBody>
      </p:sp>
      <p:pic>
        <p:nvPicPr>
          <p:cNvPr id="949281" name="Picture 33" descr="301P_450"/>
          <p:cNvPicPr>
            <a:picLocks noChangeAspect="1" noChangeArrowheads="1"/>
          </p:cNvPicPr>
          <p:nvPr/>
        </p:nvPicPr>
        <p:blipFill>
          <a:blip r:embed="rId3"/>
          <a:srcRect/>
          <a:stretch>
            <a:fillRect/>
          </a:stretch>
        </p:blipFill>
        <p:spPr bwMode="auto">
          <a:xfrm>
            <a:off x="544874" y="1808162"/>
            <a:ext cx="8462963" cy="472598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78</a:t>
            </a:fld>
            <a:endParaRPr lang="en-US"/>
          </a:p>
        </p:txBody>
      </p:sp>
    </p:spTree>
    <p:extLst>
      <p:ext uri="{BB962C8B-B14F-4D97-AF65-F5344CB8AC3E}">
        <p14:creationId xmlns:p14="http://schemas.microsoft.com/office/powerpoint/2010/main" val="85700877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p:cNvSpPr>
            <a:spLocks noGrp="1" noChangeArrowheads="1"/>
          </p:cNvSpPr>
          <p:nvPr>
            <p:ph type="title"/>
          </p:nvPr>
        </p:nvSpPr>
        <p:spPr>
          <a:xfrm>
            <a:off x="264548" y="383817"/>
            <a:ext cx="8488363" cy="685800"/>
          </a:xfrm>
        </p:spPr>
        <p:txBody>
          <a:bodyPr/>
          <a:lstStyle/>
          <a:p>
            <a:r>
              <a:rPr lang="en-US">
                <a:solidFill>
                  <a:schemeClr val="tx1"/>
                </a:solidFill>
              </a:rPr>
              <a:t>Host-to-Host Packet Delivery (16 of 17)</a:t>
            </a:r>
          </a:p>
        </p:txBody>
      </p:sp>
      <p:pic>
        <p:nvPicPr>
          <p:cNvPr id="990213" name="Picture 5" descr="301P_931"/>
          <p:cNvPicPr>
            <a:picLocks noChangeAspect="1" noChangeArrowheads="1"/>
          </p:cNvPicPr>
          <p:nvPr/>
        </p:nvPicPr>
        <p:blipFill>
          <a:blip r:embed="rId3"/>
          <a:srcRect/>
          <a:stretch>
            <a:fillRect/>
          </a:stretch>
        </p:blipFill>
        <p:spPr bwMode="auto">
          <a:xfrm>
            <a:off x="755576" y="1700808"/>
            <a:ext cx="8274050" cy="4630737"/>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79</a:t>
            </a:fld>
            <a:endParaRPr lang="en-US"/>
          </a:p>
        </p:txBody>
      </p:sp>
    </p:spTree>
    <p:extLst>
      <p:ext uri="{BB962C8B-B14F-4D97-AF65-F5344CB8AC3E}">
        <p14:creationId xmlns:p14="http://schemas.microsoft.com/office/powerpoint/2010/main" val="187814418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3783" name="Picture 1079" descr="301P_108"/>
          <p:cNvPicPr>
            <a:picLocks noChangeAspect="1" noChangeArrowheads="1"/>
          </p:cNvPicPr>
          <p:nvPr/>
        </p:nvPicPr>
        <p:blipFill>
          <a:blip r:embed="rId3"/>
          <a:srcRect/>
          <a:stretch>
            <a:fillRect/>
          </a:stretch>
        </p:blipFill>
        <p:spPr bwMode="auto">
          <a:xfrm>
            <a:off x="1371600" y="1516698"/>
            <a:ext cx="5969000" cy="3547427"/>
          </a:xfrm>
          <a:prstGeom prst="rect">
            <a:avLst/>
          </a:prstGeom>
          <a:noFill/>
        </p:spPr>
      </p:pic>
      <p:sp>
        <p:nvSpPr>
          <p:cNvPr id="713730" name="Rectangle 1026"/>
          <p:cNvSpPr>
            <a:spLocks noGrp="1" noChangeArrowheads="1"/>
          </p:cNvSpPr>
          <p:nvPr>
            <p:ph type="title"/>
          </p:nvPr>
        </p:nvSpPr>
        <p:spPr>
          <a:xfrm>
            <a:off x="251520" y="332656"/>
            <a:ext cx="8229600" cy="639762"/>
          </a:xfrm>
        </p:spPr>
        <p:txBody>
          <a:bodyPr>
            <a:normAutofit/>
          </a:bodyPr>
          <a:lstStyle/>
          <a:p>
            <a:r>
              <a:rPr lang="en-US" dirty="0">
                <a:solidFill>
                  <a:schemeClr val="tx1"/>
                </a:solidFill>
              </a:rPr>
              <a:t>Bridges</a:t>
            </a:r>
          </a:p>
        </p:txBody>
      </p:sp>
      <p:sp>
        <p:nvSpPr>
          <p:cNvPr id="713757" name="Rectangle 1053"/>
          <p:cNvSpPr>
            <a:spLocks noChangeArrowheads="1"/>
          </p:cNvSpPr>
          <p:nvPr/>
        </p:nvSpPr>
        <p:spPr bwMode="auto">
          <a:xfrm>
            <a:off x="2339752" y="4869160"/>
            <a:ext cx="5410200" cy="1609642"/>
          </a:xfrm>
          <a:prstGeom prst="rect">
            <a:avLst/>
          </a:prstGeom>
          <a:noFill/>
          <a:ln w="9525" algn="ctr">
            <a:noFill/>
            <a:miter lim="800000"/>
            <a:headEnd/>
            <a:tailEnd/>
          </a:ln>
          <a:effectLst/>
        </p:spPr>
        <p:txBody>
          <a:bodyPr lIns="82121" tIns="45718" rIns="82121" bIns="45718"/>
          <a:lstStyle/>
          <a:p>
            <a:pPr marL="342900" lvl="1" indent="-228600" defTabSz="814388">
              <a:lnSpc>
                <a:spcPct val="95000"/>
              </a:lnSpc>
              <a:spcBef>
                <a:spcPct val="35000"/>
              </a:spcBef>
              <a:buClr>
                <a:schemeClr val="accent1"/>
              </a:buClr>
              <a:buFont typeface="Wingdings" pitchFamily="2" charset="2"/>
              <a:buChar char="§"/>
            </a:pPr>
            <a:r>
              <a:rPr lang="en-US" sz="2000" b="0" dirty="0"/>
              <a:t>Operate at Layer 2 of the OSI model</a:t>
            </a:r>
          </a:p>
          <a:p>
            <a:pPr marL="342900" lvl="1" indent="-228600" defTabSz="814388">
              <a:lnSpc>
                <a:spcPct val="95000"/>
              </a:lnSpc>
              <a:spcBef>
                <a:spcPct val="35000"/>
              </a:spcBef>
              <a:buClr>
                <a:schemeClr val="accent1"/>
              </a:buClr>
              <a:buFont typeface="Wingdings" pitchFamily="2" charset="2"/>
              <a:buChar char="§"/>
            </a:pPr>
            <a:r>
              <a:rPr lang="en-US" sz="2000" b="0" dirty="0"/>
              <a:t>Forward, filter, or flood frames</a:t>
            </a:r>
          </a:p>
          <a:p>
            <a:pPr marL="342900" lvl="1" indent="-228600" defTabSz="814388">
              <a:lnSpc>
                <a:spcPct val="95000"/>
              </a:lnSpc>
              <a:spcBef>
                <a:spcPct val="35000"/>
              </a:spcBef>
              <a:buClr>
                <a:schemeClr val="accent1"/>
              </a:buClr>
              <a:buFont typeface="Wingdings" pitchFamily="2" charset="2"/>
              <a:buChar char="§"/>
            </a:pPr>
            <a:r>
              <a:rPr lang="en-US" sz="2000" b="0" dirty="0"/>
              <a:t>Have few ports</a:t>
            </a:r>
          </a:p>
          <a:p>
            <a:pPr marL="342900" lvl="1" indent="-228600" defTabSz="814388">
              <a:lnSpc>
                <a:spcPct val="95000"/>
              </a:lnSpc>
              <a:spcBef>
                <a:spcPct val="35000"/>
              </a:spcBef>
              <a:buClr>
                <a:schemeClr val="accent1"/>
              </a:buClr>
              <a:buFont typeface="Wingdings" pitchFamily="2" charset="2"/>
              <a:buChar char="§"/>
            </a:pPr>
            <a:r>
              <a:rPr lang="en-US" sz="2000" b="0" dirty="0"/>
              <a:t>Are slow</a:t>
            </a:r>
          </a:p>
        </p:txBody>
      </p:sp>
      <p:sp>
        <p:nvSpPr>
          <p:cNvPr id="3" name="Footer Placeholder 2"/>
          <p:cNvSpPr>
            <a:spLocks noGrp="1"/>
          </p:cNvSpPr>
          <p:nvPr>
            <p:ph type="ftr" sz="quarter" idx="4294967295"/>
          </p:nvPr>
        </p:nvSpPr>
        <p:spPr>
          <a:xfrm>
            <a:off x="1143000" y="6534150"/>
            <a:ext cx="5867400" cy="228600"/>
          </a:xfrm>
          <a:prstGeom prst="rect">
            <a:avLst/>
          </a:prstGeom>
        </p:spPr>
        <p:txBody>
          <a:bodyPr/>
          <a:lstStyle/>
          <a:p>
            <a:pPr algn="r"/>
            <a:r>
              <a:rPr lang="vi-VN" smtClean="0"/>
              <a:t>Networking Essentials – Master. Nguyen Huu Trung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CFEC368-1D7A-4F81-ABF6-AE0E36BAF64C}" type="slidenum">
              <a:rPr lang="en-US" smtClean="0"/>
              <a:pPr/>
              <a:t>8</a:t>
            </a:fld>
            <a:endParaRPr lang="en-US"/>
          </a:p>
        </p:txBody>
      </p:sp>
    </p:spTree>
    <p:extLst>
      <p:ext uri="{BB962C8B-B14F-4D97-AF65-F5344CB8AC3E}">
        <p14:creationId xmlns:p14="http://schemas.microsoft.com/office/powerpoint/2010/main" val="3394227182"/>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title"/>
          </p:nvPr>
        </p:nvSpPr>
        <p:spPr>
          <a:xfrm>
            <a:off x="246292" y="281309"/>
            <a:ext cx="8564563" cy="762000"/>
          </a:xfrm>
        </p:spPr>
        <p:txBody>
          <a:bodyPr/>
          <a:lstStyle/>
          <a:p>
            <a:r>
              <a:rPr lang="en-US">
                <a:solidFill>
                  <a:schemeClr val="tx1"/>
                </a:solidFill>
              </a:rPr>
              <a:t>Host-to-Host Packet Delivery (17 of 17)</a:t>
            </a:r>
          </a:p>
        </p:txBody>
      </p:sp>
      <p:pic>
        <p:nvPicPr>
          <p:cNvPr id="953372" name="Picture 28" descr="301P_452"/>
          <p:cNvPicPr>
            <a:picLocks noChangeAspect="1" noChangeArrowheads="1"/>
          </p:cNvPicPr>
          <p:nvPr/>
        </p:nvPicPr>
        <p:blipFill>
          <a:blip r:embed="rId3"/>
          <a:srcRect/>
          <a:stretch>
            <a:fillRect/>
          </a:stretch>
        </p:blipFill>
        <p:spPr bwMode="auto">
          <a:xfrm>
            <a:off x="562138" y="2636912"/>
            <a:ext cx="8469313" cy="2878138"/>
          </a:xfrm>
          <a:prstGeom prst="rect">
            <a:avLst/>
          </a:prstGeom>
          <a:noFill/>
        </p:spPr>
      </p:pic>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80</a:t>
            </a:fld>
            <a:endParaRPr lang="en-US"/>
          </a:p>
        </p:txBody>
      </p:sp>
    </p:spTree>
    <p:extLst>
      <p:ext uri="{BB962C8B-B14F-4D97-AF65-F5344CB8AC3E}">
        <p14:creationId xmlns:p14="http://schemas.microsoft.com/office/powerpoint/2010/main" val="2134306945"/>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Exercise</a:t>
            </a:r>
            <a:endParaRPr lang="en-US"/>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81</a:t>
            </a:fld>
            <a:endParaRPr lang="en-GB"/>
          </a:p>
        </p:txBody>
      </p:sp>
      <p:sp>
        <p:nvSpPr>
          <p:cNvPr id="4" name="Content Placeholder 3"/>
          <p:cNvSpPr>
            <a:spLocks noGrp="1"/>
          </p:cNvSpPr>
          <p:nvPr>
            <p:ph sz="quarter" idx="1"/>
          </p:nvPr>
        </p:nvSpPr>
        <p:spPr>
          <a:xfrm>
            <a:off x="548405" y="1621829"/>
            <a:ext cx="4681475" cy="4495800"/>
          </a:xfrm>
        </p:spPr>
        <p:txBody>
          <a:bodyPr>
            <a:normAutofit lnSpcReduction="10000"/>
          </a:bodyPr>
          <a:lstStyle/>
          <a:p>
            <a:r>
              <a:rPr lang="vi-VN"/>
              <a:t>2. Một thiết bị Switch có dữ liệu bảng MAC như bảng sau: Switch sẽ làm gì (Flood, Filter, Forward, Buffer) với gói tin được:</a:t>
            </a:r>
          </a:p>
          <a:p>
            <a:pPr lvl="1"/>
            <a:r>
              <a:rPr lang="vi-VN"/>
              <a:t>Gửi từ Client A tới Client E</a:t>
            </a:r>
          </a:p>
          <a:p>
            <a:pPr lvl="1"/>
            <a:r>
              <a:rPr lang="vi-VN"/>
              <a:t>Gửi từ Client A tới Client F</a:t>
            </a:r>
          </a:p>
          <a:p>
            <a:pPr lvl="1"/>
            <a:r>
              <a:rPr lang="vi-VN"/>
              <a:t>Gửi từ Client B tới Client G</a:t>
            </a:r>
            <a:endParaRPr lang="en-US"/>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graphicFrame>
        <p:nvGraphicFramePr>
          <p:cNvPr id="6" name="Table 5"/>
          <p:cNvGraphicFramePr>
            <a:graphicFrameLocks noGrp="1"/>
          </p:cNvGraphicFramePr>
          <p:nvPr>
            <p:extLst/>
          </p:nvPr>
        </p:nvGraphicFramePr>
        <p:xfrm>
          <a:off x="5120452" y="2386369"/>
          <a:ext cx="4023548" cy="2966720"/>
        </p:xfrm>
        <a:graphic>
          <a:graphicData uri="http://schemas.openxmlformats.org/drawingml/2006/table">
            <a:tbl>
              <a:tblPr firstRow="1" bandRow="1">
                <a:tableStyleId>{5C22544A-7EE6-4342-B048-85BDC9FD1C3A}</a:tableStyleId>
              </a:tblPr>
              <a:tblGrid>
                <a:gridCol w="783188"/>
                <a:gridCol w="936104"/>
                <a:gridCol w="2304256"/>
              </a:tblGrid>
              <a:tr h="370840">
                <a:tc>
                  <a:txBody>
                    <a:bodyPr/>
                    <a:lstStyle/>
                    <a:p>
                      <a:r>
                        <a:rPr lang="vi-VN"/>
                        <a:t>Port</a:t>
                      </a:r>
                      <a:endParaRPr lang="en-US"/>
                    </a:p>
                  </a:txBody>
                  <a:tcPr/>
                </a:tc>
                <a:tc>
                  <a:txBody>
                    <a:bodyPr/>
                    <a:lstStyle/>
                    <a:p>
                      <a:r>
                        <a:rPr lang="vi-VN"/>
                        <a:t>Client</a:t>
                      </a:r>
                      <a:endParaRPr lang="en-US"/>
                    </a:p>
                  </a:txBody>
                  <a:tcPr/>
                </a:tc>
                <a:tc>
                  <a:txBody>
                    <a:bodyPr/>
                    <a:lstStyle/>
                    <a:p>
                      <a:r>
                        <a:rPr lang="vi-VN"/>
                        <a:t>MAC address</a:t>
                      </a:r>
                      <a:endParaRPr lang="en-US"/>
                    </a:p>
                  </a:txBody>
                  <a:tcPr/>
                </a:tc>
              </a:tr>
              <a:tr h="370840">
                <a:tc>
                  <a:txBody>
                    <a:bodyPr/>
                    <a:lstStyle/>
                    <a:p>
                      <a:r>
                        <a:rPr lang="en-US"/>
                        <a:t>1</a:t>
                      </a:r>
                    </a:p>
                  </a:txBody>
                  <a:tcPr/>
                </a:tc>
                <a:tc>
                  <a:txBody>
                    <a:bodyPr/>
                    <a:lstStyle/>
                    <a:p>
                      <a:r>
                        <a:rPr lang="vi-VN"/>
                        <a:t>A</a:t>
                      </a:r>
                      <a:endParaRPr lang="en-US"/>
                    </a:p>
                  </a:txBody>
                  <a:tcPr/>
                </a:tc>
                <a:tc>
                  <a:txBody>
                    <a:bodyPr/>
                    <a:lstStyle/>
                    <a:p>
                      <a:r>
                        <a:rPr lang="en-US"/>
                        <a:t>00-09-27-01-29-87</a:t>
                      </a:r>
                    </a:p>
                  </a:txBody>
                  <a:tcPr/>
                </a:tc>
              </a:tr>
              <a:tr h="370840">
                <a:tc>
                  <a:txBody>
                    <a:bodyPr/>
                    <a:lstStyle/>
                    <a:p>
                      <a:r>
                        <a:rPr lang="en-US"/>
                        <a:t>1</a:t>
                      </a:r>
                    </a:p>
                  </a:txBody>
                  <a:tcPr/>
                </a:tc>
                <a:tc>
                  <a:txBody>
                    <a:bodyPr/>
                    <a:lstStyle/>
                    <a:p>
                      <a:r>
                        <a:rPr lang="vi-VN"/>
                        <a:t>B</a:t>
                      </a:r>
                      <a:endParaRPr lang="en-US"/>
                    </a:p>
                  </a:txBody>
                  <a:tcPr/>
                </a:tc>
                <a:tc>
                  <a:txBody>
                    <a:bodyPr/>
                    <a:lstStyle/>
                    <a:p>
                      <a:r>
                        <a:rPr lang="en-US"/>
                        <a:t>00-09-27-20-20-</a:t>
                      </a:r>
                      <a:r>
                        <a:rPr lang="vi-VN"/>
                        <a:t>AE</a:t>
                      </a:r>
                      <a:endParaRPr lang="en-US"/>
                    </a:p>
                  </a:txBody>
                  <a:tcPr/>
                </a:tc>
              </a:tr>
              <a:tr h="370840">
                <a:tc>
                  <a:txBody>
                    <a:bodyPr/>
                    <a:lstStyle/>
                    <a:p>
                      <a:r>
                        <a:rPr lang="en-US"/>
                        <a:t>2</a:t>
                      </a:r>
                    </a:p>
                  </a:txBody>
                  <a:tcPr/>
                </a:tc>
                <a:tc>
                  <a:txBody>
                    <a:bodyPr/>
                    <a:lstStyle/>
                    <a:p>
                      <a:r>
                        <a:rPr lang="vi-VN"/>
                        <a:t>C</a:t>
                      </a:r>
                      <a:endParaRPr lang="en-US"/>
                    </a:p>
                  </a:txBody>
                  <a:tcPr/>
                </a:tc>
                <a:tc>
                  <a:txBody>
                    <a:bodyPr/>
                    <a:lstStyle/>
                    <a:p>
                      <a:r>
                        <a:rPr lang="en-US"/>
                        <a:t>00-09-27-01-10-1</a:t>
                      </a:r>
                      <a:r>
                        <a:rPr lang="vi-VN"/>
                        <a:t>F</a:t>
                      </a:r>
                      <a:endParaRPr lang="en-US"/>
                    </a:p>
                  </a:txBody>
                  <a:tcPr/>
                </a:tc>
              </a:tr>
              <a:tr h="370840">
                <a:tc>
                  <a:txBody>
                    <a:bodyPr/>
                    <a:lstStyle/>
                    <a:p>
                      <a:r>
                        <a:rPr lang="en-US"/>
                        <a:t>2</a:t>
                      </a:r>
                    </a:p>
                  </a:txBody>
                  <a:tcPr/>
                </a:tc>
                <a:tc>
                  <a:txBody>
                    <a:bodyPr/>
                    <a:lstStyle/>
                    <a:p>
                      <a:r>
                        <a:rPr lang="vi-VN"/>
                        <a:t>D</a:t>
                      </a:r>
                      <a:endParaRPr lang="en-US"/>
                    </a:p>
                  </a:txBody>
                  <a:tcPr/>
                </a:tc>
                <a:tc>
                  <a:txBody>
                    <a:bodyPr/>
                    <a:lstStyle/>
                    <a:p>
                      <a:r>
                        <a:rPr lang="en-US"/>
                        <a:t>00-09-27-</a:t>
                      </a:r>
                      <a:r>
                        <a:rPr lang="vi-VN"/>
                        <a:t>AD-01-87</a:t>
                      </a:r>
                      <a:endParaRPr lang="en-US"/>
                    </a:p>
                  </a:txBody>
                  <a:tcPr/>
                </a:tc>
              </a:tr>
              <a:tr h="370840">
                <a:tc>
                  <a:txBody>
                    <a:bodyPr/>
                    <a:lstStyle/>
                    <a:p>
                      <a:r>
                        <a:rPr lang="en-US"/>
                        <a:t>1</a:t>
                      </a:r>
                    </a:p>
                  </a:txBody>
                  <a:tcPr/>
                </a:tc>
                <a:tc>
                  <a:txBody>
                    <a:bodyPr/>
                    <a:lstStyle/>
                    <a:p>
                      <a:r>
                        <a:rPr lang="vi-VN"/>
                        <a:t>E</a:t>
                      </a:r>
                      <a:endParaRPr lang="en-US"/>
                    </a:p>
                  </a:txBody>
                  <a:tcPr/>
                </a:tc>
                <a:tc>
                  <a:txBody>
                    <a:bodyPr/>
                    <a:lstStyle/>
                    <a:p>
                      <a:r>
                        <a:rPr lang="en-US"/>
                        <a:t>00-09-27-</a:t>
                      </a:r>
                      <a:r>
                        <a:rPr lang="vi-VN"/>
                        <a:t>BA-D1-00</a:t>
                      </a:r>
                      <a:endParaRPr lang="en-US"/>
                    </a:p>
                  </a:txBody>
                  <a:tcPr/>
                </a:tc>
              </a:tr>
              <a:tr h="370840">
                <a:tc>
                  <a:txBody>
                    <a:bodyPr/>
                    <a:lstStyle/>
                    <a:p>
                      <a:r>
                        <a:rPr lang="en-US"/>
                        <a:t>2</a:t>
                      </a:r>
                    </a:p>
                  </a:txBody>
                  <a:tcPr/>
                </a:tc>
                <a:tc>
                  <a:txBody>
                    <a:bodyPr/>
                    <a:lstStyle/>
                    <a:p>
                      <a:r>
                        <a:rPr lang="vi-VN"/>
                        <a:t>F</a:t>
                      </a:r>
                      <a:endParaRPr lang="en-US"/>
                    </a:p>
                  </a:txBody>
                  <a:tcPr/>
                </a:tc>
                <a:tc>
                  <a:txBody>
                    <a:bodyPr/>
                    <a:lstStyle/>
                    <a:p>
                      <a:r>
                        <a:rPr lang="en-US"/>
                        <a:t>00-09-27-</a:t>
                      </a:r>
                      <a:r>
                        <a:rPr lang="vi-VN"/>
                        <a:t>AB-01-10</a:t>
                      </a:r>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r>
            </a:tbl>
          </a:graphicData>
        </a:graphic>
      </p:graphicFrame>
    </p:spTree>
    <p:extLst>
      <p:ext uri="{BB962C8B-B14F-4D97-AF65-F5344CB8AC3E}">
        <p14:creationId xmlns:p14="http://schemas.microsoft.com/office/powerpoint/2010/main" val="30976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a:t>
            </a:r>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82</a:t>
            </a:fld>
            <a:endParaRPr lang="en-GB"/>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516699"/>
            <a:ext cx="8496300" cy="5003560"/>
          </a:xfrm>
          <a:prstGeom prst="rect">
            <a:avLst/>
          </a:prstGeom>
        </p:spPr>
      </p:pic>
    </p:spTree>
    <p:extLst>
      <p:ext uri="{BB962C8B-B14F-4D97-AF65-F5344CB8AC3E}">
        <p14:creationId xmlns:p14="http://schemas.microsoft.com/office/powerpoint/2010/main" val="19875199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a:t>
            </a:r>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83</a:t>
            </a:fld>
            <a:endParaRPr lang="en-GB"/>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669" t="801" r="3300" b="2741"/>
          <a:stretch/>
        </p:blipFill>
        <p:spPr>
          <a:xfrm>
            <a:off x="-1" y="723900"/>
            <a:ext cx="9144001" cy="5229200"/>
          </a:xfrm>
          <a:prstGeom prst="rect">
            <a:avLst/>
          </a:prstGeom>
        </p:spPr>
      </p:pic>
    </p:spTree>
    <p:extLst>
      <p:ext uri="{BB962C8B-B14F-4D97-AF65-F5344CB8AC3E}">
        <p14:creationId xmlns:p14="http://schemas.microsoft.com/office/powerpoint/2010/main" val="12822914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Bài tập</a:t>
            </a:r>
            <a:endParaRPr lang="en-US"/>
          </a:p>
        </p:txBody>
      </p:sp>
      <p:sp>
        <p:nvSpPr>
          <p:cNvPr id="3" name="Content Placeholder 2"/>
          <p:cNvSpPr>
            <a:spLocks noGrp="1"/>
          </p:cNvSpPr>
          <p:nvPr>
            <p:ph sz="quarter" idx="1"/>
          </p:nvPr>
        </p:nvSpPr>
        <p:spPr/>
        <p:txBody>
          <a:bodyPr/>
          <a:lstStyle/>
          <a:p>
            <a:pPr marL="571500" lvl="1" indent="-457200" defTabSz="814388">
              <a:lnSpc>
                <a:spcPct val="95000"/>
              </a:lnSpc>
              <a:spcBef>
                <a:spcPct val="35000"/>
              </a:spcBef>
              <a:buClr>
                <a:schemeClr val="accent1"/>
              </a:buClr>
              <a:buFont typeface="+mj-lt"/>
              <a:buAutoNum type="arabicPeriod"/>
            </a:pPr>
            <a:r>
              <a:rPr lang="en-US" dirty="0" err="1" smtClean="0"/>
              <a:t>Tìm</a:t>
            </a:r>
            <a:r>
              <a:rPr lang="en-US" dirty="0" smtClean="0"/>
              <a:t> </a:t>
            </a:r>
            <a:r>
              <a:rPr lang="en-US" dirty="0" err="1" smtClean="0"/>
              <a:t>hiểu</a:t>
            </a:r>
            <a:r>
              <a:rPr lang="en-US" dirty="0" smtClean="0"/>
              <a:t> </a:t>
            </a:r>
            <a:r>
              <a:rPr lang="en-US" dirty="0"/>
              <a:t>Switching </a:t>
            </a:r>
            <a:r>
              <a:rPr lang="en-US" dirty="0" err="1"/>
              <a:t>modes:Cut-through</a:t>
            </a:r>
            <a:r>
              <a:rPr lang="en-US" dirty="0" smtClean="0"/>
              <a:t>, Store-and-forward, Fragment-free?</a:t>
            </a:r>
          </a:p>
          <a:p>
            <a:pPr marL="571500" lvl="1" indent="-457200" defTabSz="814388">
              <a:lnSpc>
                <a:spcPct val="95000"/>
              </a:lnSpc>
              <a:spcBef>
                <a:spcPct val="35000"/>
              </a:spcBef>
              <a:buClr>
                <a:schemeClr val="accent1"/>
              </a:buClr>
              <a:buFont typeface="+mj-lt"/>
              <a:buAutoNum type="arabicPeriod"/>
            </a:pPr>
            <a:r>
              <a:rPr lang="en-US" dirty="0" err="1" smtClean="0"/>
              <a:t>Trình</a:t>
            </a:r>
            <a:r>
              <a:rPr lang="en-US" dirty="0" smtClean="0"/>
              <a:t> </a:t>
            </a:r>
            <a:r>
              <a:rPr lang="en-US" dirty="0" err="1" smtClean="0"/>
              <a:t>bày</a:t>
            </a:r>
            <a:r>
              <a:rPr lang="en-US" dirty="0" smtClean="0"/>
              <a:t> </a:t>
            </a:r>
            <a:r>
              <a:rPr lang="en-US" dirty="0" err="1" smtClean="0"/>
              <a:t>đặc</a:t>
            </a:r>
            <a:r>
              <a:rPr lang="en-US" dirty="0" smtClean="0"/>
              <a:t> </a:t>
            </a:r>
            <a:r>
              <a:rPr lang="en-US" dirty="0" err="1" smtClean="0"/>
              <a:t>điểm</a:t>
            </a:r>
            <a:r>
              <a:rPr lang="en-US" dirty="0" smtClean="0"/>
              <a:t> </a:t>
            </a:r>
            <a:r>
              <a:rPr lang="en-US" dirty="0" err="1" smtClean="0"/>
              <a:t>của</a:t>
            </a:r>
            <a:r>
              <a:rPr lang="en-US" dirty="0" smtClean="0"/>
              <a:t> Switching Fabric, Circuit Switching, Packets Switching?</a:t>
            </a:r>
          </a:p>
          <a:p>
            <a:pPr marL="571500" lvl="1" indent="-457200" defTabSz="814388">
              <a:lnSpc>
                <a:spcPct val="95000"/>
              </a:lnSpc>
              <a:spcBef>
                <a:spcPct val="35000"/>
              </a:spcBef>
              <a:buClr>
                <a:schemeClr val="accent1"/>
              </a:buClr>
              <a:buFont typeface="+mj-lt"/>
              <a:buAutoNum type="arabicPeriod"/>
            </a:pPr>
            <a:r>
              <a:rPr lang="en-US" dirty="0" err="1" smtClean="0"/>
              <a:t>Tìm</a:t>
            </a:r>
            <a:r>
              <a:rPr lang="en-US" dirty="0" smtClean="0"/>
              <a:t> </a:t>
            </a:r>
            <a:r>
              <a:rPr lang="en-US" dirty="0" err="1" smtClean="0"/>
              <a:t>hiểu</a:t>
            </a:r>
            <a:r>
              <a:rPr lang="en-US" dirty="0" smtClean="0"/>
              <a:t> </a:t>
            </a:r>
            <a:r>
              <a:rPr lang="en-US" dirty="0" err="1" smtClean="0"/>
              <a:t>về</a:t>
            </a:r>
            <a:r>
              <a:rPr lang="en-US" dirty="0" smtClean="0"/>
              <a:t> Spanning Tree Protocol?</a:t>
            </a:r>
          </a:p>
          <a:p>
            <a:pPr marL="571500" lvl="1" indent="-457200" defTabSz="814388">
              <a:lnSpc>
                <a:spcPct val="95000"/>
              </a:lnSpc>
              <a:spcBef>
                <a:spcPct val="35000"/>
              </a:spcBef>
              <a:buClr>
                <a:schemeClr val="accent1"/>
              </a:buClr>
              <a:buFont typeface="+mj-lt"/>
              <a:buAutoNum type="arabicPeriod"/>
            </a:pPr>
            <a:r>
              <a:rPr lang="en-US" dirty="0" err="1" smtClean="0"/>
              <a:t>Tìm</a:t>
            </a:r>
            <a:r>
              <a:rPr lang="en-US" dirty="0" smtClean="0"/>
              <a:t> </a:t>
            </a:r>
            <a:r>
              <a:rPr lang="en-US" dirty="0" err="1" smtClean="0"/>
              <a:t>hiểu</a:t>
            </a:r>
            <a:r>
              <a:rPr lang="en-US" dirty="0" smtClean="0"/>
              <a:t> </a:t>
            </a:r>
            <a:r>
              <a:rPr lang="en-US" dirty="0" err="1" smtClean="0"/>
              <a:t>về</a:t>
            </a:r>
            <a:r>
              <a:rPr lang="en-US" dirty="0" smtClean="0"/>
              <a:t> </a:t>
            </a:r>
            <a:r>
              <a:rPr lang="en-US" dirty="0" err="1" smtClean="0"/>
              <a:t>Vlan</a:t>
            </a:r>
            <a:r>
              <a:rPr lang="en-US" dirty="0" smtClean="0"/>
              <a:t> </a:t>
            </a:r>
            <a:r>
              <a:rPr lang="en-US" dirty="0" err="1" smtClean="0"/>
              <a:t>Trunking</a:t>
            </a:r>
            <a:r>
              <a:rPr lang="en-US" dirty="0" smtClean="0"/>
              <a:t> Protocol?</a:t>
            </a:r>
            <a:endParaRPr lang="en-US" dirty="0"/>
          </a:p>
        </p:txBody>
      </p:sp>
      <p:sp>
        <p:nvSpPr>
          <p:cNvPr id="4" name="Footer Placeholder 3"/>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CFEC368-1D7A-4F81-ABF6-AE0E36BAF64C}" type="slidenum">
              <a:rPr lang="en-US" smtClean="0"/>
              <a:pPr/>
              <a:t>84</a:t>
            </a:fld>
            <a:endParaRPr lang="en-US"/>
          </a:p>
        </p:txBody>
      </p:sp>
    </p:spTree>
    <p:extLst>
      <p:ext uri="{BB962C8B-B14F-4D97-AF65-F5344CB8AC3E}">
        <p14:creationId xmlns:p14="http://schemas.microsoft.com/office/powerpoint/2010/main" val="4111065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250401" y="487363"/>
            <a:ext cx="8142288" cy="609600"/>
          </a:xfrm>
        </p:spPr>
        <p:txBody>
          <a:bodyPr>
            <a:normAutofit/>
          </a:bodyPr>
          <a:lstStyle/>
          <a:p>
            <a:r>
              <a:rPr lang="en-US" dirty="0">
                <a:solidFill>
                  <a:schemeClr val="tx1"/>
                </a:solidFill>
              </a:rPr>
              <a:t>LAN Switch</a:t>
            </a:r>
          </a:p>
        </p:txBody>
      </p:sp>
      <p:pic>
        <p:nvPicPr>
          <p:cNvPr id="694313" name="Picture 41" descr="cisco-cat5000"/>
          <p:cNvPicPr>
            <a:picLocks noChangeAspect="1" noChangeArrowheads="1"/>
          </p:cNvPicPr>
          <p:nvPr/>
        </p:nvPicPr>
        <p:blipFill>
          <a:blip r:embed="rId3"/>
          <a:srcRect/>
          <a:stretch>
            <a:fillRect/>
          </a:stretch>
        </p:blipFill>
        <p:spPr bwMode="auto">
          <a:xfrm>
            <a:off x="4762500" y="1638300"/>
            <a:ext cx="3257550" cy="3279775"/>
          </a:xfrm>
          <a:prstGeom prst="rect">
            <a:avLst/>
          </a:prstGeom>
          <a:noFill/>
          <a:ln w="38100">
            <a:solidFill>
              <a:schemeClr val="accent1"/>
            </a:solidFill>
            <a:miter lim="800000"/>
            <a:headEnd/>
            <a:tailEnd/>
          </a:ln>
        </p:spPr>
      </p:pic>
      <p:sp>
        <p:nvSpPr>
          <p:cNvPr id="694314" name="Rectangle 42"/>
          <p:cNvSpPr>
            <a:spLocks noChangeArrowheads="1"/>
          </p:cNvSpPr>
          <p:nvPr/>
        </p:nvSpPr>
        <p:spPr bwMode="auto">
          <a:xfrm>
            <a:off x="698500" y="1600200"/>
            <a:ext cx="4038600" cy="3352800"/>
          </a:xfrm>
          <a:prstGeom prst="rect">
            <a:avLst/>
          </a:prstGeom>
          <a:noFill/>
          <a:ln w="9525" algn="ctr">
            <a:noFill/>
            <a:miter lim="800000"/>
            <a:headEnd/>
            <a:tailEnd/>
          </a:ln>
          <a:effectLst/>
        </p:spPr>
        <p:txBody>
          <a:bodyPr lIns="82121" tIns="45718" rIns="82121" bIns="45718"/>
          <a:lstStyle/>
          <a:p>
            <a:pPr marL="342900" lvl="1" indent="-228600" defTabSz="814388">
              <a:lnSpc>
                <a:spcPct val="95000"/>
              </a:lnSpc>
              <a:spcBef>
                <a:spcPct val="35000"/>
              </a:spcBef>
              <a:buClr>
                <a:schemeClr val="accent1"/>
              </a:buClr>
              <a:buFont typeface="Wingdings" pitchFamily="2" charset="2"/>
              <a:buChar char="§"/>
            </a:pPr>
            <a:r>
              <a:rPr lang="en-US" sz="2000" b="0" dirty="0"/>
              <a:t>High port density</a:t>
            </a:r>
          </a:p>
          <a:p>
            <a:pPr marL="342900" lvl="1" indent="-228600" defTabSz="814388">
              <a:lnSpc>
                <a:spcPct val="95000"/>
              </a:lnSpc>
              <a:spcBef>
                <a:spcPct val="35000"/>
              </a:spcBef>
              <a:buClr>
                <a:schemeClr val="accent1"/>
              </a:buClr>
              <a:buFont typeface="Wingdings" pitchFamily="2" charset="2"/>
              <a:buChar char="§"/>
            </a:pPr>
            <a:r>
              <a:rPr lang="en-US" sz="2000" b="0" dirty="0"/>
              <a:t>Large frame buffers</a:t>
            </a:r>
          </a:p>
          <a:p>
            <a:pPr marL="342900" lvl="1" indent="-228600" defTabSz="814388">
              <a:lnSpc>
                <a:spcPct val="95000"/>
              </a:lnSpc>
              <a:spcBef>
                <a:spcPct val="35000"/>
              </a:spcBef>
              <a:buClr>
                <a:schemeClr val="accent1"/>
              </a:buClr>
              <a:buFont typeface="Wingdings" pitchFamily="2" charset="2"/>
              <a:buChar char="§"/>
            </a:pPr>
            <a:r>
              <a:rPr lang="en-US" sz="2000" b="0" dirty="0"/>
              <a:t>Mixture of port speeds</a:t>
            </a:r>
          </a:p>
          <a:p>
            <a:pPr marL="342900" lvl="1" indent="-228600" defTabSz="814388">
              <a:lnSpc>
                <a:spcPct val="95000"/>
              </a:lnSpc>
              <a:spcBef>
                <a:spcPct val="35000"/>
              </a:spcBef>
              <a:buClr>
                <a:schemeClr val="accent1"/>
              </a:buClr>
              <a:buFont typeface="Wingdings" pitchFamily="2" charset="2"/>
              <a:buChar char="§"/>
            </a:pPr>
            <a:r>
              <a:rPr lang="en-US" sz="2000" b="0" dirty="0"/>
              <a:t>Fast internal switching</a:t>
            </a:r>
          </a:p>
          <a:p>
            <a:pPr marL="342900" lvl="1" indent="-228600" defTabSz="814388">
              <a:lnSpc>
                <a:spcPct val="95000"/>
              </a:lnSpc>
              <a:spcBef>
                <a:spcPct val="35000"/>
              </a:spcBef>
              <a:buClr>
                <a:schemeClr val="accent1"/>
              </a:buClr>
              <a:buFont typeface="Wingdings" pitchFamily="2" charset="2"/>
              <a:buChar char="§"/>
            </a:pPr>
            <a:r>
              <a:rPr lang="en-US" sz="2000" b="0" dirty="0"/>
              <a:t>Switching modes:</a:t>
            </a:r>
          </a:p>
          <a:p>
            <a:pPr marL="685800" lvl="2" indent="-228600" defTabSz="814388">
              <a:lnSpc>
                <a:spcPct val="95000"/>
              </a:lnSpc>
              <a:spcBef>
                <a:spcPct val="35000"/>
              </a:spcBef>
              <a:buClr>
                <a:schemeClr val="accent1"/>
              </a:buClr>
              <a:buFont typeface="Arial" charset="0"/>
              <a:buChar char="–"/>
            </a:pPr>
            <a:r>
              <a:rPr lang="en-US" sz="2000" b="0" dirty="0"/>
              <a:t>Cut-through</a:t>
            </a:r>
          </a:p>
          <a:p>
            <a:pPr marL="685800" lvl="2" indent="-228600" defTabSz="814388">
              <a:lnSpc>
                <a:spcPct val="95000"/>
              </a:lnSpc>
              <a:spcBef>
                <a:spcPct val="35000"/>
              </a:spcBef>
              <a:buClr>
                <a:schemeClr val="accent1"/>
              </a:buClr>
              <a:buFont typeface="Arial" charset="0"/>
              <a:buChar char="–"/>
            </a:pPr>
            <a:r>
              <a:rPr lang="en-US" sz="2000" b="0" dirty="0"/>
              <a:t>Store-and-forward</a:t>
            </a:r>
          </a:p>
          <a:p>
            <a:pPr marL="685800" lvl="2" indent="-228600" defTabSz="814388">
              <a:lnSpc>
                <a:spcPct val="95000"/>
              </a:lnSpc>
              <a:spcBef>
                <a:spcPct val="35000"/>
              </a:spcBef>
              <a:buClr>
                <a:schemeClr val="accent1"/>
              </a:buClr>
              <a:buFont typeface="Arial" charset="0"/>
              <a:buChar char="–"/>
            </a:pPr>
            <a:r>
              <a:rPr lang="en-US" sz="2000" b="0" dirty="0"/>
              <a:t>Fragment-free</a:t>
            </a:r>
          </a:p>
        </p:txBody>
      </p:sp>
      <p:sp>
        <p:nvSpPr>
          <p:cNvPr id="2" name="Footer Placeholder 1"/>
          <p:cNvSpPr>
            <a:spLocks noGrp="1"/>
          </p:cNvSpPr>
          <p:nvPr>
            <p:ph type="ftr" sz="quarter" idx="4294967295"/>
          </p:nvPr>
        </p:nvSpPr>
        <p:spPr>
          <a:xfrm>
            <a:off x="1143000" y="6534150"/>
            <a:ext cx="5867400" cy="247650"/>
          </a:xfrm>
          <a:prstGeom prst="rect">
            <a:avLst/>
          </a:prstGeom>
        </p:spPr>
        <p:txBody>
          <a:bodyPr/>
          <a:lstStyle/>
          <a:p>
            <a:pPr algn="r"/>
            <a:r>
              <a:rPr lang="vi-VN" smtClean="0"/>
              <a:t>Networking Essentials – Master. Nguyen Huu Trung</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CFEC368-1D7A-4F81-ABF6-AE0E36BAF64C}" type="slidenum">
              <a:rPr lang="en-US" smtClean="0"/>
              <a:pPr/>
              <a:t>9</a:t>
            </a:fld>
            <a:endParaRPr lang="en-US"/>
          </a:p>
        </p:txBody>
      </p:sp>
    </p:spTree>
    <p:extLst>
      <p:ext uri="{BB962C8B-B14F-4D97-AF65-F5344CB8AC3E}">
        <p14:creationId xmlns:p14="http://schemas.microsoft.com/office/powerpoint/2010/main" val="3706335854"/>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1"/>
  <p:tag name="ISPRING_SCORM_RATE_QUIZZES" val="0"/>
  <p:tag name="ISPRING_SCORM_PASSING_SCORE" val="100.0000000000"/>
  <p:tag name="GENSWF_OUTPUT_FILE_NAME" val="Routing 1"/>
  <p:tag name="ISPRING_RESOURCE_PATHS_HASH_2" val="5b464118e4eb47e65e15783f457224ffe9d4c57"/>
  <p:tag name="ISPRING_RESOURCE_PATHS_HASH_PRESENTER" val="61d3dcad927dbb870f091cc1d73c5c42edc7bd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1412</TotalTime>
  <Words>2394</Words>
  <Application>Microsoft Macintosh PowerPoint</Application>
  <PresentationFormat>On-screen Show (4:3)</PresentationFormat>
  <Paragraphs>587</Paragraphs>
  <Slides>84</Slides>
  <Notes>81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Calibri</vt:lpstr>
      <vt:lpstr>Corbel</vt:lpstr>
      <vt:lpstr>Courier New</vt:lpstr>
      <vt:lpstr>Gulim</vt:lpstr>
      <vt:lpstr>Tahoma</vt:lpstr>
      <vt:lpstr>Times New Roman</vt:lpstr>
      <vt:lpstr>Tw Cen MT</vt:lpstr>
      <vt:lpstr>Wingdings</vt:lpstr>
      <vt:lpstr>Wingdings 2</vt:lpstr>
      <vt:lpstr>Arial</vt:lpstr>
      <vt:lpstr>Median</vt:lpstr>
      <vt:lpstr>PowerPoint Presentation</vt:lpstr>
      <vt:lpstr>Contents</vt:lpstr>
      <vt:lpstr>LAN Components &amp; Functions of a LAN</vt:lpstr>
      <vt:lpstr>LAN Sizes</vt:lpstr>
      <vt:lpstr>MAC Address Components</vt:lpstr>
      <vt:lpstr>PowerPoint Presentation</vt:lpstr>
      <vt:lpstr>Network Congestion</vt:lpstr>
      <vt:lpstr>Bridges</vt:lpstr>
      <vt:lpstr>LAN Switch</vt:lpstr>
      <vt:lpstr>LAN Switch Features</vt:lpstr>
      <vt:lpstr>Switches Supersede Bridges</vt:lpstr>
      <vt:lpstr>Switching Frames</vt:lpstr>
      <vt:lpstr>LANs Today </vt:lpstr>
      <vt:lpstr>PowerPoint Presentation</vt:lpstr>
      <vt:lpstr>Layer 1 Devices</vt:lpstr>
      <vt:lpstr>Layer 2 Devices</vt:lpstr>
      <vt:lpstr>Layer 2 Addressing</vt:lpstr>
      <vt:lpstr>Layer 3 Devices and Their Function</vt:lpstr>
      <vt:lpstr>Layer 3 Addressing</vt:lpstr>
      <vt:lpstr>ARP</vt:lpstr>
      <vt:lpstr>ARP Table</vt:lpstr>
      <vt:lpstr>Host-to-Host Packet Delivery (1 of 22)</vt:lpstr>
      <vt:lpstr>Host-to-Host Packet Delivery (2 of 22)</vt:lpstr>
      <vt:lpstr>Host-to-Host Packet Delivery (3 of 22)</vt:lpstr>
      <vt:lpstr>Host-to-Host Packet Delivery (4 of 22)</vt:lpstr>
      <vt:lpstr>Host-to-Host Packet Delivery (5 of 22)</vt:lpstr>
      <vt:lpstr>Host-to-Host Packet Delivery (6 of 22)</vt:lpstr>
      <vt:lpstr>Host-to-Host Packet Delivery (7 of 22)</vt:lpstr>
      <vt:lpstr>Host-to-Host Packet Delivery (8 of 22)</vt:lpstr>
      <vt:lpstr>Host-to-Host Packet Delivery (9 of 22)</vt:lpstr>
      <vt:lpstr>Host-to-Host Packet Delivery (10 of 22)</vt:lpstr>
      <vt:lpstr>Host-to-Host Packet Delivery (11 of 22)</vt:lpstr>
      <vt:lpstr>Host-to-Host Packet Delivery (12 of 22)</vt:lpstr>
      <vt:lpstr>Host-to-Host Packet Delivery (13 of 22)</vt:lpstr>
      <vt:lpstr>Host-to-Host Packet Delivery (14 of 22)</vt:lpstr>
      <vt:lpstr>Host-to-Host Packet Delivery (15 of 22)</vt:lpstr>
      <vt:lpstr>Host-to-Host Packet Delivery (16 of 22)</vt:lpstr>
      <vt:lpstr>Host-to-Host Packet Delivery (17 of 22)</vt:lpstr>
      <vt:lpstr>Host-to-Host Packet Delivery (18 of 22)</vt:lpstr>
      <vt:lpstr>Host-to-Host Packet Delivery (19 of 22)</vt:lpstr>
      <vt:lpstr>Host-to-Host Packet Delivery (20 of 22)</vt:lpstr>
      <vt:lpstr>Host-to-Host Packet Delivery (21 of 22)</vt:lpstr>
      <vt:lpstr>Host-to-Host Packet Delivery (22 of 22)</vt:lpstr>
      <vt:lpstr>Default Gateway </vt:lpstr>
      <vt:lpstr>Host-Based Tools: ping</vt:lpstr>
      <vt:lpstr>Host-Based Tools: Table</vt:lpstr>
      <vt:lpstr>Host-Based Tools: tracert</vt:lpstr>
      <vt:lpstr>PowerPoint Presentation</vt:lpstr>
      <vt:lpstr>Layer 2 Addressing</vt:lpstr>
      <vt:lpstr>Layer 3 Addressing</vt:lpstr>
      <vt:lpstr>Host-to-Host Packet Delivery (1 of 10)</vt:lpstr>
      <vt:lpstr>Host-to-Host Packet Delivery (2 of 10)</vt:lpstr>
      <vt:lpstr>Host-to-Host Packet Delivery (3 of 10)</vt:lpstr>
      <vt:lpstr>Host-to-Host Packet Delivery (4 of 10)</vt:lpstr>
      <vt:lpstr>Host-to-Host Packet Delivery (5 of 10)</vt:lpstr>
      <vt:lpstr>Host-to-Host Packet Delivery (6 of 10)</vt:lpstr>
      <vt:lpstr>Host-to-Host Packet Delivery (7 of 10)</vt:lpstr>
      <vt:lpstr>Host-to-Host Packet Delivery (8 of 10)</vt:lpstr>
      <vt:lpstr>Host-to-Host Packet Delivery (9 of 10)</vt:lpstr>
      <vt:lpstr>Host-to-Host Packet Delivery (10 of 10)</vt:lpstr>
      <vt:lpstr>PowerPoint Presentation</vt:lpstr>
      <vt:lpstr>Layer 2 Addressing</vt:lpstr>
      <vt:lpstr>Layer 3 Addressing</vt:lpstr>
      <vt:lpstr>Host-to-Host Packet Delivery (1 of 17)</vt:lpstr>
      <vt:lpstr>Host-to-Host Packet Delivery (2 of 17)</vt:lpstr>
      <vt:lpstr>Host-to-Host Packet Delivery (3 of 17)</vt:lpstr>
      <vt:lpstr>Host-to-Host Packet Delivery (4 of 17)</vt:lpstr>
      <vt:lpstr>Host-to-Host Packet Delivery (5 of 17)</vt:lpstr>
      <vt:lpstr>Host-to-Host Packet Delivery (6 of 17)</vt:lpstr>
      <vt:lpstr>Host-to-Host Packet Delivery (7 of 17)</vt:lpstr>
      <vt:lpstr>Host-to-Host Packet Delivery (8 of 17)</vt:lpstr>
      <vt:lpstr>Host-to-Host Packet Delivery (9 of 17)</vt:lpstr>
      <vt:lpstr>Host-to-Host Packet Delivery (10 of 17)</vt:lpstr>
      <vt:lpstr>Host-to-Host Packet Delivery (11 of 17)</vt:lpstr>
      <vt:lpstr>Host-to-Host Packet Delivery (12 of 17)</vt:lpstr>
      <vt:lpstr>Host-to-Host Packet Delivery (13 of 17)</vt:lpstr>
      <vt:lpstr>Host-to-Host Packet Delivery (14 of 17)</vt:lpstr>
      <vt:lpstr>Host-to-Host Packet Delivery (15 of 17)</vt:lpstr>
      <vt:lpstr>Host-to-Host Packet Delivery (16 of 17)</vt:lpstr>
      <vt:lpstr>Host-to-Host Packet Delivery (17 of 17)</vt:lpstr>
      <vt:lpstr>Exercise</vt:lpstr>
      <vt:lpstr>Exercise</vt:lpstr>
      <vt:lpstr>Exercise</vt:lpstr>
      <vt:lpstr>Bài tập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thaithuynvt</dc:creator>
  <cp:lastModifiedBy>Nguyen Huu Trung</cp:lastModifiedBy>
  <cp:revision>147</cp:revision>
  <dcterms:created xsi:type="dcterms:W3CDTF">2014-07-14T09:55:58Z</dcterms:created>
  <dcterms:modified xsi:type="dcterms:W3CDTF">2015-10-02T08:36:16Z</dcterms:modified>
</cp:coreProperties>
</file>